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9" r:id="rId7"/>
    <p:sldId id="260" r:id="rId8"/>
    <p:sldId id="262" r:id="rId9"/>
    <p:sldId id="266" r:id="rId10"/>
    <p:sldId id="263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585D-1C8C-486C-A5BC-FB596D2EFC5B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C221-F21E-4DAC-AA39-A15FA38E92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7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585D-1C8C-486C-A5BC-FB596D2EFC5B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C221-F21E-4DAC-AA39-A15FA38E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7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585D-1C8C-486C-A5BC-FB596D2EFC5B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C221-F21E-4DAC-AA39-A15FA38E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8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585D-1C8C-486C-A5BC-FB596D2EFC5B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C221-F21E-4DAC-AA39-A15FA38E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1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585D-1C8C-486C-A5BC-FB596D2EFC5B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C221-F21E-4DAC-AA39-A15FA38E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9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585D-1C8C-486C-A5BC-FB596D2EFC5B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C221-F21E-4DAC-AA39-A15FA38E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585D-1C8C-486C-A5BC-FB596D2EFC5B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C221-F21E-4DAC-AA39-A15FA38E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6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585D-1C8C-486C-A5BC-FB596D2EFC5B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C221-F21E-4DAC-AA39-A15FA38E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85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585D-1C8C-486C-A5BC-FB596D2EFC5B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C221-F21E-4DAC-AA39-A15FA38E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9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585D-1C8C-486C-A5BC-FB596D2EFC5B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C221-F21E-4DAC-AA39-A15FA38E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585D-1C8C-486C-A5BC-FB596D2EFC5B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C221-F21E-4DAC-AA39-A15FA38E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2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2585D-1C8C-486C-A5BC-FB596D2EFC5B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3C221-F21E-4DAC-AA39-A15FA38E92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7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87012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 rot="19436115">
            <a:off x="119450" y="389489"/>
            <a:ext cx="2590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Vivaldi" panose="03020602050506090804" pitchFamily="66" charset="0"/>
              </a:rPr>
              <a:t>Welcome</a:t>
            </a:r>
            <a:endParaRPr lang="en-US" sz="1200" dirty="0" smtClean="0">
              <a:solidFill>
                <a:srgbClr val="FF0000"/>
              </a:solidFill>
              <a:latin typeface="Vivaldi" panose="03020602050506090804" pitchFamily="66" charset="0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Vivaldi" panose="03020602050506090804" pitchFamily="66" charset="0"/>
              </a:rPr>
              <a:t>Welcome</a:t>
            </a:r>
            <a:endParaRPr lang="en-US" sz="4000" dirty="0" smtClean="0">
              <a:solidFill>
                <a:srgbClr val="FF0000"/>
              </a:solidFill>
              <a:latin typeface="Vivaldi" panose="03020602050506090804" pitchFamily="66" charset="0"/>
            </a:endParaRPr>
          </a:p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Vivaldi" panose="03020602050506090804" pitchFamily="66" charset="0"/>
              </a:rPr>
              <a:t>Welcome</a:t>
            </a:r>
            <a:r>
              <a:rPr lang="en-US" sz="4800" dirty="0" smtClean="0">
                <a:solidFill>
                  <a:srgbClr val="FF0000"/>
                </a:solidFill>
                <a:latin typeface="Vivaldi" panose="03020602050506090804" pitchFamily="66" charset="0"/>
              </a:rPr>
              <a:t>!</a:t>
            </a:r>
            <a:endParaRPr lang="en-US" sz="4800" dirty="0">
              <a:solidFill>
                <a:srgbClr val="FF0000"/>
              </a:solidFill>
              <a:latin typeface="Vivaldi" panose="0302060205050609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425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Schedule is on the back cover of the </a:t>
            </a:r>
            <a:r>
              <a:rPr lang="en-US" dirty="0" smtClean="0"/>
              <a:t>Program </a:t>
            </a:r>
            <a:r>
              <a:rPr lang="en-US" dirty="0" smtClean="0"/>
              <a:t>Guide.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0400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Conference Hand-Outs/Power Points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4365626"/>
            <a:ext cx="8229600" cy="739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Will be provided by .pdf after conference</a:t>
            </a:r>
          </a:p>
        </p:txBody>
      </p:sp>
    </p:spTree>
    <p:extLst>
      <p:ext uri="{BB962C8B-B14F-4D97-AF65-F5344CB8AC3E}">
        <p14:creationId xmlns:p14="http://schemas.microsoft.com/office/powerpoint/2010/main" val="1750823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</a:t>
            </a:r>
            <a:r>
              <a:rPr lang="en-US" dirty="0" smtClean="0"/>
              <a:t>Speaker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2921168" y="2921169"/>
            <a:ext cx="6858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JAMES SKIDMORE</a:t>
            </a:r>
            <a:endParaRPr lang="en-US" sz="6000" b="1" dirty="0"/>
          </a:p>
        </p:txBody>
      </p:sp>
      <p:pic>
        <p:nvPicPr>
          <p:cNvPr id="2050" name="Picture 2" descr="Skidmore_Headshot_Photo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3429000"/>
            <a:ext cx="1752600" cy="2455080"/>
          </a:xfrm>
          <a:prstGeom prst="rect">
            <a:avLst/>
          </a:prstGeom>
          <a:noFill/>
          <a:ln w="38100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1494472"/>
            <a:ext cx="746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First chancellor of the West Virginia Community &amp; Technical College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State-level education administration for 29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133 new technical programs. 35% increase in infrastructure budgets.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Led the AMT Program to West Virginia.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816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First!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95400"/>
            <a:ext cx="6019800" cy="510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7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First!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CASE OF EMERGENCY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 the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Receptionist in the Lobby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and/or</a:t>
            </a: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Call: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 IS: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1201 Science Park Drive, South Charleston, WV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CAMPUS SECURITY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Chief “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:”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216.571.3969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57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First!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800" dirty="0" smtClean="0"/>
              <a:t>Building Emergency</a:t>
            </a:r>
          </a:p>
          <a:p>
            <a:pPr marL="0" indent="0" algn="ctr">
              <a:buNone/>
            </a:pPr>
            <a:r>
              <a:rPr lang="en-US" sz="2800" dirty="0" smtClean="0"/>
              <a:t>(Tornado, Fire, etc.)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Follow </a:t>
            </a:r>
            <a:r>
              <a:rPr lang="en-US" sz="4800" dirty="0" smtClean="0">
                <a:solidFill>
                  <a:srgbClr val="FF0000"/>
                </a:solidFill>
              </a:rPr>
              <a:t>Conference Leaders</a:t>
            </a:r>
          </a:p>
          <a:p>
            <a:pPr marL="0" indent="0" algn="ctr">
              <a:buNone/>
            </a:pPr>
            <a:r>
              <a:rPr lang="en-US" sz="4800" dirty="0" smtClean="0"/>
              <a:t>Shelter-in-Place: Upstairs Hallway</a:t>
            </a:r>
          </a:p>
          <a:p>
            <a:pPr marL="0" indent="0" algn="ctr">
              <a:buNone/>
            </a:pPr>
            <a:r>
              <a:rPr lang="en-US" sz="4300" dirty="0" smtClean="0"/>
              <a:t>Outside Rally Point: Far west parking lot</a:t>
            </a:r>
            <a:endParaRPr lang="en-US" sz="4300" dirty="0"/>
          </a:p>
          <a:p>
            <a:pPr marL="0" indent="0" algn="ctr">
              <a:buNone/>
            </a:pPr>
            <a:endParaRPr lang="en-US" sz="4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109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About the South Central West Virginia</a:t>
            </a:r>
            <a:br>
              <a:rPr lang="en-US" dirty="0" smtClean="0"/>
            </a:br>
            <a:r>
              <a:rPr lang="en-US" dirty="0" smtClean="0"/>
              <a:t>Advanced Technology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Capstone achievement of </a:t>
            </a:r>
            <a:r>
              <a:rPr lang="en-US" dirty="0" err="1" smtClean="0"/>
              <a:t>retirinng</a:t>
            </a:r>
            <a:r>
              <a:rPr lang="en-US" dirty="0" smtClean="0"/>
              <a:t> WVCTCS Chancellor</a:t>
            </a:r>
            <a:r>
              <a:rPr lang="en-US" dirty="0"/>
              <a:t> </a:t>
            </a:r>
            <a:r>
              <a:rPr lang="en-US" dirty="0" smtClean="0"/>
              <a:t>James Skidmore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First 2 regional centers for West Virginia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$15M state-of-the-art facility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Home of the West Virginia AMT Program</a:t>
            </a:r>
            <a:br>
              <a:rPr lang="en-US" dirty="0" smtClean="0"/>
            </a:br>
            <a:r>
              <a:rPr lang="en-US" sz="2800" i="1" dirty="0" smtClean="0"/>
              <a:t>The No. 1 Career Pathway program in the U.S.!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6111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AMT Students</a:t>
            </a:r>
            <a:br>
              <a:rPr lang="en-US" dirty="0" smtClean="0"/>
            </a:br>
            <a:r>
              <a:rPr lang="en-US" i="1" dirty="0" smtClean="0"/>
              <a:t>It’s what we’re all about, after all.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AMT Sponsoring companies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AMT College </a:t>
            </a:r>
            <a:r>
              <a:rPr lang="en-US" dirty="0" smtClean="0"/>
              <a:t>Partners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AMT University Partners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Other Manufacturing Companies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Other colleges &amp; universities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Education/Research/Advocacy/Private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Government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NAPSC Staff</a:t>
            </a:r>
          </a:p>
        </p:txBody>
      </p:sp>
    </p:spTree>
    <p:extLst>
      <p:ext uri="{BB962C8B-B14F-4D97-AF65-F5344CB8AC3E}">
        <p14:creationId xmlns:p14="http://schemas.microsoft.com/office/powerpoint/2010/main" val="1980931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Restrooms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Straight across the lobby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Upstairs toward the building main entrance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333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Bag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Conference </a:t>
            </a:r>
            <a:r>
              <a:rPr lang="en-US" dirty="0" smtClean="0"/>
              <a:t>“Program </a:t>
            </a:r>
            <a:r>
              <a:rPr lang="en-US" dirty="0" smtClean="0"/>
              <a:t>Guide”</a:t>
            </a:r>
          </a:p>
          <a:p>
            <a:r>
              <a:rPr lang="en-US" dirty="0" smtClean="0"/>
              <a:t>Conference “Speakers &amp; Presenters” guide</a:t>
            </a:r>
            <a:r>
              <a:rPr lang="en-US" dirty="0" smtClean="0"/>
              <a:t>.</a:t>
            </a:r>
          </a:p>
          <a:p>
            <a:r>
              <a:rPr lang="en-US" dirty="0"/>
              <a:t>Project Lead the Way (PLTW) </a:t>
            </a:r>
            <a:r>
              <a:rPr lang="en-US" dirty="0" smtClean="0"/>
              <a:t>Overview</a:t>
            </a:r>
            <a:endParaRPr lang="en-US" dirty="0" smtClean="0"/>
          </a:p>
          <a:p>
            <a:r>
              <a:rPr lang="en-US" dirty="0" smtClean="0"/>
              <a:t>Pen: </a:t>
            </a:r>
            <a:r>
              <a:rPr lang="en-US" dirty="0" smtClean="0"/>
              <a:t>Project Lead the Way</a:t>
            </a:r>
            <a:endParaRPr lang="en-US" dirty="0" smtClean="0"/>
          </a:p>
          <a:p>
            <a:r>
              <a:rPr lang="en-US" dirty="0" smtClean="0"/>
              <a:t>West Virginia education and manufacturing information package</a:t>
            </a:r>
          </a:p>
          <a:p>
            <a:r>
              <a:rPr lang="en-US" dirty="0" smtClean="0"/>
              <a:t>Brief AMT History</a:t>
            </a:r>
          </a:p>
          <a:p>
            <a:r>
              <a:rPr lang="en-US" dirty="0" smtClean="0"/>
              <a:t>Globally Competitive Technical Worker Summary</a:t>
            </a:r>
          </a:p>
        </p:txBody>
      </p:sp>
    </p:spTree>
    <p:extLst>
      <p:ext uri="{BB962C8B-B14F-4D97-AF65-F5344CB8AC3E}">
        <p14:creationId xmlns:p14="http://schemas.microsoft.com/office/powerpoint/2010/main" val="1273626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Badges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Green – AMT Student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White/Green Letters – AMT Sponsoring Co.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White/Blue Letters – AMT College Partner</a:t>
            </a:r>
          </a:p>
        </p:txBody>
      </p:sp>
    </p:spTree>
    <p:extLst>
      <p:ext uri="{BB962C8B-B14F-4D97-AF65-F5344CB8AC3E}">
        <p14:creationId xmlns:p14="http://schemas.microsoft.com/office/powerpoint/2010/main" val="2224182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187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Safety First!</vt:lpstr>
      <vt:lpstr>Safety First!</vt:lpstr>
      <vt:lpstr>Safety First!</vt:lpstr>
      <vt:lpstr>About the South Central West Virginia Advanced Technology Center</vt:lpstr>
      <vt:lpstr>Introductions</vt:lpstr>
      <vt:lpstr>Restrooms</vt:lpstr>
      <vt:lpstr>Conference Bag</vt:lpstr>
      <vt:lpstr>Name Badges</vt:lpstr>
      <vt:lpstr>Schedule</vt:lpstr>
      <vt:lpstr>Opening Speaker</vt:lpstr>
    </vt:vector>
  </TitlesOfParts>
  <Company>TEMA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 1st North American AMT Conference</dc:title>
  <dc:creator>T00 Parker, Dennis</dc:creator>
  <cp:keywords>PUBLIC / NONE</cp:keywords>
  <cp:lastModifiedBy>TEMA</cp:lastModifiedBy>
  <cp:revision>30</cp:revision>
  <dcterms:created xsi:type="dcterms:W3CDTF">2014-05-19T22:37:56Z</dcterms:created>
  <dcterms:modified xsi:type="dcterms:W3CDTF">2015-05-18T18:30:44Z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46e9beb7-33d8-49a9-82c5-18fa7e983f3b</vt:lpwstr>
  </property>
  <property fmtid="{D5CDD505-2E9C-101B-9397-08002B2CF9AE}" pid="3" name="ToyotaClassification">
    <vt:lpwstr>PUBLIC / NONE</vt:lpwstr>
  </property>
  <property fmtid="{D5CDD505-2E9C-101B-9397-08002B2CF9AE}" pid="4" name="ToyotaVisual Markings">
    <vt:lpwstr>No Label</vt:lpwstr>
  </property>
</Properties>
</file>