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58" r:id="rId5"/>
    <p:sldId id="260" r:id="rId6"/>
    <p:sldId id="263" r:id="rId7"/>
    <p:sldId id="272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5" d="100"/>
          <a:sy n="75" d="100"/>
        </p:scale>
        <p:origin x="-2430" y="900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TMMAL</c:v>
                </c:pt>
              </c:strCache>
            </c:strRef>
          </c:tx>
          <c:invertIfNegative val="0"/>
          <c:cat>
            <c:numRef>
              <c:f>Sheet1!$B$2:$C$2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Sonoco</c:v>
                </c:pt>
              </c:strCache>
            </c:strRef>
          </c:tx>
          <c:invertIfNegative val="0"/>
          <c:cat>
            <c:numRef>
              <c:f>Sheet1!$B$2:$C$2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Efi Automotive</c:v>
                </c:pt>
              </c:strCache>
            </c:strRef>
          </c:tx>
          <c:invertIfNegative val="0"/>
          <c:cat>
            <c:numRef>
              <c:f>Sheet1!$B$2:$C$2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Custom Polymers PET</c:v>
                </c:pt>
              </c:strCache>
            </c:strRef>
          </c:tx>
          <c:invertIfNegative val="0"/>
          <c:cat>
            <c:numRef>
              <c:f>Sheet1!$B$2:$C$2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Sheet1!$B$6:$C$6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Snap-on Tools</c:v>
                </c:pt>
              </c:strCache>
            </c:strRef>
          </c:tx>
          <c:invertIfNegative val="0"/>
          <c:cat>
            <c:numRef>
              <c:f>Sheet1!$B$2:$C$2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Sheet1!$B$7:$C$7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Matsu Alabama, Inc.</c:v>
                </c:pt>
              </c:strCache>
            </c:strRef>
          </c:tx>
          <c:invertIfNegative val="0"/>
          <c:cat>
            <c:numRef>
              <c:f>Sheet1!$B$2:$C$2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Sheet1!$B$8:$C$8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Brown Precision, Inc.</c:v>
                </c:pt>
              </c:strCache>
            </c:strRef>
          </c:tx>
          <c:invertIfNegative val="0"/>
          <c:cat>
            <c:numRef>
              <c:f>Sheet1!$B$2:$C$2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Sheet1!$B$9:$C$9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Sheet1!$A$10</c:f>
              <c:strCache>
                <c:ptCount val="1"/>
                <c:pt idx="0">
                  <c:v>Steelcase</c:v>
                </c:pt>
              </c:strCache>
            </c:strRef>
          </c:tx>
          <c:invertIfNegative val="0"/>
          <c:cat>
            <c:numRef>
              <c:f>Sheet1!$B$2:$C$2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Sheet1!$B$10:$C$10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ser>
          <c:idx val="8"/>
          <c:order val="8"/>
          <c:tx>
            <c:strRef>
              <c:f>Sheet1!$A$11</c:f>
              <c:strCache>
                <c:ptCount val="1"/>
                <c:pt idx="0">
                  <c:v>Jack Daniel Cooperage</c:v>
                </c:pt>
              </c:strCache>
            </c:strRef>
          </c:tx>
          <c:invertIfNegative val="0"/>
          <c:cat>
            <c:numRef>
              <c:f>Sheet1!$B$2:$C$2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Sheet1!$B$11:$C$11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Sheet1!$A$12</c:f>
              <c:strCache>
                <c:ptCount val="1"/>
                <c:pt idx="0">
                  <c:v>Georgia Pacific</c:v>
                </c:pt>
              </c:strCache>
            </c:strRef>
          </c:tx>
          <c:invertIfNegative val="0"/>
          <c:cat>
            <c:numRef>
              <c:f>Sheet1!$B$2:$C$2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Sheet1!$B$12:$C$12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017216"/>
        <c:axId val="139027200"/>
      </c:barChart>
      <c:catAx>
        <c:axId val="13901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027200"/>
        <c:crosses val="autoZero"/>
        <c:auto val="1"/>
        <c:lblAlgn val="ctr"/>
        <c:lblOffset val="100"/>
        <c:noMultiLvlLbl val="0"/>
      </c:catAx>
      <c:valAx>
        <c:axId val="13902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0172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D597-5678-41E1-9EB8-057098B4522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64F08-6ADE-41CF-B9C8-30D3685E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4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83F7-9C21-4EB5-9679-B3B0D7D48751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438"/>
            <a:ext cx="5486400" cy="4157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28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049AA-C61E-4745-B743-F6C36FBBA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3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Morning.  My name is Angela McCue and my safety commitment is to tell the what and the why when it comes to safety to help develop future leaders.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6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year, we had 4 students compete in the Skills USA Alabama State Competition.  2 students competed in Industrial Motor controls, 1 student competed in Technical Math and another competed  in Residential Wiring.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97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Hunter Pack won Gold – 1</a:t>
            </a:r>
            <a:r>
              <a:rPr lang="en-US" baseline="30000" dirty="0" smtClean="0"/>
              <a:t>st</a:t>
            </a:r>
            <a:r>
              <a:rPr lang="en-US" baseline="0" dirty="0" smtClean="0"/>
              <a:t> place in Industrial Motor Controls and Blake Zirbel won Bronze –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place in Industrial Motor Controls.  Hunter will compete at the nationals in June.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80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Consortium for Alabama Regional Center for Automotive Manufacturing  National Visiting</a:t>
            </a:r>
            <a:r>
              <a:rPr lang="en-US" baseline="0" dirty="0" smtClean="0"/>
              <a:t> Committee.  It’s a grant from the National Science Foundation.  Business leaders tell educators what they need in a potential employee.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72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Best Robotics Competition, students develop the ability to work in teams, serve in leadership roles, think analytically, and apply technology in solving complex industrial design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74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were</a:t>
            </a:r>
            <a:r>
              <a:rPr lang="en-US" baseline="0" dirty="0" smtClean="0"/>
              <a:t> able to get our message out to over 5000 students through career fairs and expos.  The students attended with us and made more impact with other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7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3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like to share with you</a:t>
            </a:r>
            <a:r>
              <a:rPr lang="en-US" baseline="0" dirty="0" smtClean="0"/>
              <a:t> the journey that TMMAL has taken with the AMT Program.  There are currently 10 companies in our collaborative.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8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college partner is Calhoun Community College.  It is located in Tanner Alabama.</a:t>
            </a:r>
          </a:p>
          <a:p>
            <a:r>
              <a:rPr lang="en-US" dirty="0" smtClean="0"/>
              <a:t>With 11,000 students, Calhoun is Alabama’s largest 2 year college.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5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3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4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9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49AA-C61E-4745-B743-F6C36FBBA8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4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8FFBE9-F859-45C1-BF1D-4929B14CF6F0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525255-66F9-4E0A-8159-0112779D84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Alabama FAME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Established April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9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Lab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763433" cy="282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433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171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Skills USA State Champions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r="18750"/>
          <a:stretch/>
        </p:blipFill>
        <p:spPr>
          <a:xfrm>
            <a:off x="3192237" y="3955152"/>
            <a:ext cx="2791692" cy="230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4424" y="3474976"/>
            <a:ext cx="3212608" cy="2409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469" y="3471512"/>
            <a:ext cx="3184898" cy="2388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12308"/>
            <a:ext cx="2409456" cy="180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913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USA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270" y="3124729"/>
            <a:ext cx="3661833" cy="274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768516" cy="3690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209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CARCAM NVC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658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Robotics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67" y="2286000"/>
            <a:ext cx="3865033" cy="2898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7" y="3048000"/>
            <a:ext cx="4368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129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Fairs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46475"/>
            <a:ext cx="3407833" cy="2555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62460"/>
            <a:ext cx="3386137" cy="2539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100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0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22" y="762000"/>
            <a:ext cx="7024744" cy="1143000"/>
          </a:xfrm>
        </p:spPr>
        <p:txBody>
          <a:bodyPr/>
          <a:lstStyle/>
          <a:p>
            <a:r>
              <a:rPr lang="en-US" dirty="0" smtClean="0"/>
              <a:t>10 Companies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9" y="2966498"/>
            <a:ext cx="2884771" cy="7662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60" y="2819400"/>
            <a:ext cx="2471738" cy="9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94" y="2700336"/>
            <a:ext cx="1422147" cy="1032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60" y="4156938"/>
            <a:ext cx="2482850" cy="109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56959"/>
            <a:ext cx="1603141" cy="1676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" y="4442985"/>
            <a:ext cx="2734056" cy="5181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04" y="5614035"/>
            <a:ext cx="1996362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5614035"/>
            <a:ext cx="22764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0"/>
          <a:stretch/>
        </p:blipFill>
        <p:spPr bwMode="auto">
          <a:xfrm>
            <a:off x="5591753" y="762000"/>
            <a:ext cx="2487613" cy="193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9" y="2087563"/>
            <a:ext cx="334168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7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Calhoun Community College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7727950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57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Alabama FAME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Russo – Maintenance Manager &amp; AL FAME Leader</a:t>
            </a:r>
          </a:p>
          <a:p>
            <a:r>
              <a:rPr lang="en-US" dirty="0" smtClean="0"/>
              <a:t>Angela McCue – HR AMT Leader</a:t>
            </a:r>
          </a:p>
          <a:p>
            <a:r>
              <a:rPr lang="en-US" dirty="0" smtClean="0"/>
              <a:t>John McBride – Maintenance TL</a:t>
            </a:r>
          </a:p>
          <a:p>
            <a:r>
              <a:rPr lang="en-US" dirty="0" smtClean="0"/>
              <a:t>Barry Cooley – Maintenance TL</a:t>
            </a:r>
          </a:p>
          <a:p>
            <a:r>
              <a:rPr lang="en-US" dirty="0" smtClean="0"/>
              <a:t>Collis Sims – AMT Director at Calhoun</a:t>
            </a:r>
          </a:p>
          <a:p>
            <a:r>
              <a:rPr lang="en-US" dirty="0" smtClean="0"/>
              <a:t>Patrick Rouse – AMT Instructor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2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Total Number of Students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582263"/>
              </p:ext>
            </p:extLst>
          </p:nvPr>
        </p:nvGraphicFramePr>
        <p:xfrm>
          <a:off x="609600" y="2057400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180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8200"/>
            <a:ext cx="3112823" cy="2334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2819400"/>
            <a:ext cx="447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525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47737"/>
            <a:ext cx="43830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44862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5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1214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 Training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17" y="2175524"/>
            <a:ext cx="3195139" cy="1797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72790"/>
            <a:ext cx="411480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4944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1419</TotalTime>
  <Words>346</Words>
  <Application>Microsoft Office PowerPoint</Application>
  <PresentationFormat>On-screen Show (4:3)</PresentationFormat>
  <Paragraphs>50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Alabama FAME</vt:lpstr>
      <vt:lpstr>10 Companies</vt:lpstr>
      <vt:lpstr>College Partner</vt:lpstr>
      <vt:lpstr>Alabama FAME Leaders</vt:lpstr>
      <vt:lpstr>Total Number of Students</vt:lpstr>
      <vt:lpstr>AMC</vt:lpstr>
      <vt:lpstr>AMC</vt:lpstr>
      <vt:lpstr>Robots</vt:lpstr>
      <vt:lpstr>PLC Training Area</vt:lpstr>
      <vt:lpstr>Computer Lab</vt:lpstr>
      <vt:lpstr>Highlights</vt:lpstr>
      <vt:lpstr>Skills USA</vt:lpstr>
      <vt:lpstr>CARCAM NVC</vt:lpstr>
      <vt:lpstr>Best Robotics</vt:lpstr>
      <vt:lpstr>Career Fairs</vt:lpstr>
      <vt:lpstr>Questions?</vt:lpstr>
    </vt:vector>
  </TitlesOfParts>
  <Company>TEMA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FAME</dc:title>
  <dc:creator>Angela M McCue (TMMAL)</dc:creator>
  <cp:keywords>PUBLIC/NONE, PUBLIC / NONE</cp:keywords>
  <cp:lastModifiedBy>Angela M McCue (TMMAL)</cp:lastModifiedBy>
  <cp:revision>33</cp:revision>
  <cp:lastPrinted>2015-05-15T13:45:03Z</cp:lastPrinted>
  <dcterms:created xsi:type="dcterms:W3CDTF">2015-05-03T21:49:31Z</dcterms:created>
  <dcterms:modified xsi:type="dcterms:W3CDTF">2015-05-18T19:29:22Z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75a45dd9-41a1-48aa-be73-ffdf79f4d50c</vt:lpwstr>
  </property>
  <property fmtid="{D5CDD505-2E9C-101B-9397-08002B2CF9AE}" pid="3" name="ToyotaClassification">
    <vt:lpwstr>PUBLIC / NONE</vt:lpwstr>
  </property>
  <property fmtid="{D5CDD505-2E9C-101B-9397-08002B2CF9AE}" pid="4" name="ToyotaVisual Markings">
    <vt:lpwstr>No Label</vt:lpwstr>
  </property>
</Properties>
</file>