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l" descr="ll PROTECTED 関係者外秘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1000" b="1" i="0" u="none" baseline="0" smtClean="0">
                <a:solidFill>
                  <a:srgbClr val="F9D506"/>
                </a:solidFill>
                <a:latin typeface="wingdings"/>
              </a:rPr>
              <a:t>ll </a:t>
            </a:r>
            <a:r>
              <a:rPr lang="en-US" sz="1000" b="0" i="0" u="none" baseline="0" smtClean="0">
                <a:solidFill>
                  <a:srgbClr val="000000"/>
                </a:solidFill>
                <a:latin typeface="arial"/>
              </a:rPr>
              <a:t>PROTECTED </a:t>
            </a:r>
            <a:r>
              <a:rPr lang="ja-JP" altLang="en-US" sz="1000" b="0" i="0" u="none" baseline="0" smtClean="0">
                <a:solidFill>
                  <a:srgbClr val="000000"/>
                </a:solidFill>
                <a:latin typeface="arial"/>
              </a:rPr>
              <a:t>関係者外秘</a:t>
            </a:r>
            <a:endParaRPr lang="en-US" sz="1000" b="0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B956E4-A96C-48E6-BDAA-8F8A7F2CEBC3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49A6A1-64A6-4EEF-8881-CA20E03B0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l" descr="ll PROTECTED 関係者外秘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1000" b="1" i="0" u="none" baseline="0" smtClean="0">
                <a:solidFill>
                  <a:srgbClr val="F9D506"/>
                </a:solidFill>
                <a:latin typeface="wingdings"/>
              </a:rPr>
              <a:t>ll </a:t>
            </a:r>
            <a:r>
              <a:rPr lang="en-US" sz="1000" b="0" i="0" u="none" baseline="0" smtClean="0">
                <a:solidFill>
                  <a:srgbClr val="000000"/>
                </a:solidFill>
                <a:latin typeface="arial"/>
              </a:rPr>
              <a:t>PROTECTED </a:t>
            </a:r>
            <a:r>
              <a:rPr lang="ja-JP" altLang="en-US" sz="1000" b="0" i="0" u="none" baseline="0" smtClean="0">
                <a:solidFill>
                  <a:srgbClr val="000000"/>
                </a:solidFill>
                <a:latin typeface="arial"/>
              </a:rPr>
              <a:t>関係者外秘</a:t>
            </a:r>
            <a:endParaRPr lang="en-US" sz="1000" b="0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TMMMS Facilities AMT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Benefits of the AMT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only does the AMT program teach our future multi-skilled technicians Electrical, Fluid Power, Mechanical, and Fabrication skills; it gives the future technicians core exercises to relate their training to the real world experience.  The program also places a strong focus on Professional Behavior Skills.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Behavior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While the AMTs are learning the behavior skills; it offers the continuous learning and refresher opportunities for the rest of facilities’ multi-skilled TMs.  By strategically assigning the AMTs to TMs; we are able to improve AMTs technical skills and retain our focus on the professional behavior skills through shared learning.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32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3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Currently we are assigning past converted AMTs to the new AMTs going through the program.  This process is offering a refresher opportunity while gaining the interest of our other TMs.  </a:t>
            </a:r>
          </a:p>
          <a:p>
            <a:pPr marL="0" indent="0">
              <a:buNone/>
            </a:pPr>
            <a:r>
              <a:rPr lang="en-US" dirty="0" smtClean="0"/>
              <a:t>Our future goal will be for all our Facilities TMs go through an assignment to understand the AMT program and the expectation/direction  of our company’s goals.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28956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our future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0138"/>
            <a:ext cx="4716369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2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</TotalTime>
  <Words>183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TMMMS Facilities AMT</vt:lpstr>
      <vt:lpstr>Program Benefits</vt:lpstr>
      <vt:lpstr>Professional Behavior Skills</vt:lpstr>
      <vt:lpstr>Shared Learning</vt:lpstr>
      <vt:lpstr>Building our future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TMMMS Facilities AMT</dc:title>
  <dc:creator>Stuart W Woods (TMMMS)</dc:creator>
  <cp:keywords>PROTECTED</cp:keywords>
  <cp:lastModifiedBy>Stuart W Woods (TMMMS)</cp:lastModifiedBy>
  <cp:revision>7</cp:revision>
  <dcterms:created xsi:type="dcterms:W3CDTF">2015-05-19T08:45:14Z</dcterms:created>
  <dcterms:modified xsi:type="dcterms:W3CDTF">2015-05-19T10:43:51Z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e38a05d7-fa54-45ab-8ed6-f32083f18fc7</vt:lpwstr>
  </property>
  <property fmtid="{D5CDD505-2E9C-101B-9397-08002B2CF9AE}" pid="3" name="ToyotaClassification">
    <vt:lpwstr>PROTECTED</vt:lpwstr>
  </property>
  <property fmtid="{D5CDD505-2E9C-101B-9397-08002B2CF9AE}" pid="4" name="ToyotaVisual Markings">
    <vt:lpwstr>Top Left</vt:lpwstr>
  </property>
</Properties>
</file>