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56" r:id="rId2"/>
    <p:sldId id="257" r:id="rId3"/>
    <p:sldId id="269" r:id="rId4"/>
    <p:sldId id="258" r:id="rId5"/>
    <p:sldId id="264" r:id="rId6"/>
    <p:sldId id="263" r:id="rId7"/>
    <p:sldId id="260" r:id="rId8"/>
    <p:sldId id="265" r:id="rId9"/>
    <p:sldId id="266" r:id="rId10"/>
    <p:sldId id="267" r:id="rId11"/>
    <p:sldId id="268" r:id="rId12"/>
    <p:sldId id="270" r:id="rId13"/>
    <p:sldId id="273" r:id="rId14"/>
    <p:sldId id="271" r:id="rId15"/>
    <p:sldId id="272" r:id="rId16"/>
    <p:sldId id="274" r:id="rId17"/>
    <p:sldId id="277" r:id="rId18"/>
    <p:sldId id="278" r:id="rId19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85470" autoAdjust="0"/>
  </p:normalViewPr>
  <p:slideViewPr>
    <p:cSldViewPr>
      <p:cViewPr>
        <p:scale>
          <a:sx n="100" d="100"/>
          <a:sy n="100" d="100"/>
        </p:scale>
        <p:origin x="-636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09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5FDEF-A078-41FD-AFFA-7268B40D4BB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75188FC4-1572-469E-B1AF-039558E6564C}">
      <dgm:prSet phldrT="[Text]"/>
      <dgm:spPr/>
      <dgm:t>
        <a:bodyPr/>
        <a:lstStyle/>
        <a:p>
          <a:r>
            <a:rPr lang="en-US" dirty="0" smtClean="0"/>
            <a:t>Each card has a different safety topic.</a:t>
          </a:r>
          <a:endParaRPr lang="en-US" dirty="0"/>
        </a:p>
      </dgm:t>
    </dgm:pt>
    <dgm:pt modelId="{896D82D3-4566-441F-BC06-A4922109B836}" type="sibTrans" cxnId="{3650090D-8B97-4982-BB8E-45B7A158DAC7}">
      <dgm:prSet/>
      <dgm:spPr/>
      <dgm:t>
        <a:bodyPr/>
        <a:lstStyle/>
        <a:p>
          <a:endParaRPr lang="en-US"/>
        </a:p>
      </dgm:t>
    </dgm:pt>
    <dgm:pt modelId="{97159876-C99F-4122-B065-6A8D2AFFEC4B}" type="parTrans" cxnId="{3650090D-8B97-4982-BB8E-45B7A158DAC7}">
      <dgm:prSet/>
      <dgm:spPr/>
      <dgm:t>
        <a:bodyPr/>
        <a:lstStyle/>
        <a:p>
          <a:endParaRPr lang="en-US"/>
        </a:p>
      </dgm:t>
    </dgm:pt>
    <dgm:pt modelId="{350FB74A-75C6-409E-8ACB-FBB5058F3685}" type="pres">
      <dgm:prSet presAssocID="{E225FDEF-A078-41FD-AFFA-7268B40D4BBA}" presName="Name0" presStyleCnt="0">
        <dgm:presLayoutVars>
          <dgm:dir/>
          <dgm:resizeHandles val="exact"/>
        </dgm:presLayoutVars>
      </dgm:prSet>
      <dgm:spPr/>
    </dgm:pt>
    <dgm:pt modelId="{61612A5B-0047-4F13-9418-EC9281B0A6BE}" type="pres">
      <dgm:prSet presAssocID="{75188FC4-1572-469E-B1AF-039558E6564C}" presName="composite" presStyleCnt="0"/>
      <dgm:spPr/>
    </dgm:pt>
    <dgm:pt modelId="{7C3E7BDD-E883-41D0-9898-E15BD2861FFA}" type="pres">
      <dgm:prSet presAssocID="{75188FC4-1572-469E-B1AF-039558E6564C}" presName="rect1" presStyleLbl="bgImgPlace1" presStyleIdx="0" presStyleCnt="1" custScaleX="173559" custLinFactNeighborX="0" custLinFactNeighborY="-703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6FA0A4-EFBC-41E0-91B9-ABE34AB0F0E1}" type="pres">
      <dgm:prSet presAssocID="{75188FC4-1572-469E-B1AF-039558E6564C}" presName="wedgeRectCallout1" presStyleLbl="node1" presStyleIdx="0" presStyleCnt="1" custScaleX="187083" custScaleY="49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F6D150-7308-4B1B-BF6E-A8C018D50366}" type="presOf" srcId="{75188FC4-1572-469E-B1AF-039558E6564C}" destId="{8D6FA0A4-EFBC-41E0-91B9-ABE34AB0F0E1}" srcOrd="0" destOrd="0" presId="urn:microsoft.com/office/officeart/2008/layout/BendingPictureCaptionList"/>
    <dgm:cxn modelId="{ED3CC027-238E-4CC9-9F94-B0D4C0CC9F65}" type="presOf" srcId="{E225FDEF-A078-41FD-AFFA-7268B40D4BBA}" destId="{350FB74A-75C6-409E-8ACB-FBB5058F3685}" srcOrd="0" destOrd="0" presId="urn:microsoft.com/office/officeart/2008/layout/BendingPictureCaptionList"/>
    <dgm:cxn modelId="{3650090D-8B97-4982-BB8E-45B7A158DAC7}" srcId="{E225FDEF-A078-41FD-AFFA-7268B40D4BBA}" destId="{75188FC4-1572-469E-B1AF-039558E6564C}" srcOrd="0" destOrd="0" parTransId="{97159876-C99F-4122-B065-6A8D2AFFEC4B}" sibTransId="{896D82D3-4566-441F-BC06-A4922109B836}"/>
    <dgm:cxn modelId="{C95DC885-DCF8-4F31-BD05-DF9468DB74C4}" type="presParOf" srcId="{350FB74A-75C6-409E-8ACB-FBB5058F3685}" destId="{61612A5B-0047-4F13-9418-EC9281B0A6BE}" srcOrd="0" destOrd="0" presId="urn:microsoft.com/office/officeart/2008/layout/BendingPictureCaptionList"/>
    <dgm:cxn modelId="{ADFF8811-A416-4757-A94E-7DC44E865018}" type="presParOf" srcId="{61612A5B-0047-4F13-9418-EC9281B0A6BE}" destId="{7C3E7BDD-E883-41D0-9898-E15BD2861FFA}" srcOrd="0" destOrd="0" presId="urn:microsoft.com/office/officeart/2008/layout/BendingPictureCaptionList"/>
    <dgm:cxn modelId="{2DD25B2B-688C-4AAB-96AA-DC4B41084B50}" type="presParOf" srcId="{61612A5B-0047-4F13-9418-EC9281B0A6BE}" destId="{8D6FA0A4-EFBC-41E0-91B9-ABE34AB0F0E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E7BDD-E883-41D0-9898-E15BD2861FFA}">
      <dsp:nvSpPr>
        <dsp:cNvPr id="0" name=""/>
        <dsp:cNvSpPr/>
      </dsp:nvSpPr>
      <dsp:spPr>
        <a:xfrm>
          <a:off x="8" y="0"/>
          <a:ext cx="9143983" cy="421481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FA0A4-EFBC-41E0-91B9-ABE34AB0F0E1}">
      <dsp:nvSpPr>
        <dsp:cNvPr id="0" name=""/>
        <dsp:cNvSpPr/>
      </dsp:nvSpPr>
      <dsp:spPr>
        <a:xfrm>
          <a:off x="370256" y="4388572"/>
          <a:ext cx="8772282" cy="7251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Each card has a different safety topic.</a:t>
          </a:r>
          <a:endParaRPr lang="en-US" sz="3300" kern="1200" dirty="0"/>
        </a:p>
      </dsp:txBody>
      <dsp:txXfrm>
        <a:off x="370256" y="4388572"/>
        <a:ext cx="8772282" cy="72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792E1AA8-BEDC-4575-93AC-1CE0A815AF0E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B6DE4C83-0E1F-49C1-9086-DA864C897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9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8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Certain</a:t>
            </a:r>
            <a:r>
              <a:rPr lang="en-US" baseline="0" dirty="0" smtClean="0"/>
              <a:t> ladders are designed to be climbed on both sides. If it is not designed for such, only climb on the approved side.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0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each KYT, we give a life lesson. We tell about how this card</a:t>
            </a:r>
            <a:r>
              <a:rPr lang="en-US" baseline="0" dirty="0" smtClean="0"/>
              <a:t> has effected our life in someway.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example of</a:t>
            </a:r>
            <a:r>
              <a:rPr lang="en-US" baseline="0" dirty="0" smtClean="0"/>
              <a:t> the hand tool safety card. As you can see the card has a list of items to be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for cracks or mushroom heads on tools before using them. If any defects are found dispose of the tool. </a:t>
            </a:r>
          </a:p>
          <a:p>
            <a:r>
              <a:rPr lang="en-US" baseline="0" dirty="0" smtClean="0"/>
              <a:t>Always check for breaks or exposed wires in a cord, if you can see any problems in your extensions cord throw it away. </a:t>
            </a:r>
          </a:p>
          <a:p>
            <a:r>
              <a:rPr lang="en-US" baseline="0" dirty="0" smtClean="0"/>
              <a:t>An extension cord that could short out can electrocute you or short out your equipment.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47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</a:t>
            </a:r>
            <a:r>
              <a:rPr lang="en-US" baseline="0" dirty="0" smtClean="0"/>
              <a:t> use the correct tool for the job, never try to use something that is wasn’t intended for. There is always time to go and get the right tool.</a:t>
            </a:r>
          </a:p>
          <a:p>
            <a:r>
              <a:rPr lang="en-US" baseline="0" dirty="0" smtClean="0"/>
              <a:t>Make sure you have on the proper ppe for the job that you are doing. If you are drilling something out make sure you do not have gloves 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4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be aware</a:t>
            </a:r>
            <a:r>
              <a:rPr lang="en-US" baseline="0" dirty="0" smtClean="0"/>
              <a:t> of any moving parts on a piece of machinery; such as gears, cylinders, or chains.</a:t>
            </a:r>
          </a:p>
          <a:p>
            <a:r>
              <a:rPr lang="en-US" baseline="0" dirty="0" smtClean="0"/>
              <a:t>Be sure to check the placement of any body parts to ensure you don’t get injured.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64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</a:t>
            </a:r>
            <a:r>
              <a:rPr lang="en-US" baseline="0" dirty="0" smtClean="0"/>
              <a:t> disconnect air/power when you aren't using it. Do things like roll up your extension cords or air hoses. </a:t>
            </a:r>
          </a:p>
          <a:p>
            <a:r>
              <a:rPr lang="en-US" baseline="0" dirty="0" smtClean="0"/>
              <a:t>Make sure to always unplug your air/power before make any adjustments. Such as changing out a grinding wheel on a grinder.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48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</a:t>
            </a:r>
            <a:r>
              <a:rPr lang="en-US" baseline="0" dirty="0" smtClean="0"/>
              <a:t> lesson is on using the correct tool for the job. Mom asked me to open green beans. Did not use a can opener. Used a steak knife. Cut hand.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5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day someone picks</a:t>
            </a:r>
            <a:r>
              <a:rPr lang="en-US" baseline="0" dirty="0" smtClean="0"/>
              <a:t> a safety KTY card out of the UNUSED pouch. That is what the group will discuss for the safety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different person</a:t>
            </a:r>
            <a:r>
              <a:rPr lang="en-US" baseline="0" dirty="0" smtClean="0"/>
              <a:t> gives the safety </a:t>
            </a:r>
            <a:r>
              <a:rPr lang="en-US" baseline="0" dirty="0" err="1" smtClean="0"/>
              <a:t>kyt</a:t>
            </a:r>
            <a:r>
              <a:rPr lang="en-US" baseline="0" dirty="0" smtClean="0"/>
              <a:t> each day. If the pin is on your name it is your turn, after you have been; the pin should be moved down one slot.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card has a different safety</a:t>
            </a:r>
            <a:r>
              <a:rPr lang="en-US" baseline="0" dirty="0" smtClean="0"/>
              <a:t> topic. Each topic has a list of safety items that can be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in depth</a:t>
            </a:r>
            <a:r>
              <a:rPr lang="en-US" baseline="0" dirty="0" smtClean="0"/>
              <a:t> example of a Safety KYT. We will walk through each thing the card says.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hat is to be worn at all times</a:t>
            </a:r>
            <a:r>
              <a:rPr lang="en-US" baseline="0" dirty="0" smtClean="0"/>
              <a:t> while in a lift. The hard hat is to protect your head form falling items or to keep you from bumping your head while in a lift or on a ladder.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8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clasps are not functioning properly, or if a tear is found in fabric; lanyards should be disposed of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8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for cracks, weight limit, check feet of ladder, check steps, look for any broken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0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are over six feet or in a lift, the harness should be worn.</a:t>
            </a:r>
            <a:endParaRPr lang="en-US" dirty="0" smtClean="0"/>
          </a:p>
          <a:p>
            <a:r>
              <a:rPr lang="en-US" dirty="0" smtClean="0"/>
              <a:t>If buckles are not functioning properly, or if there</a:t>
            </a:r>
            <a:r>
              <a:rPr lang="en-US" baseline="0" dirty="0" smtClean="0"/>
              <a:t> are any tears in the straps; the harness should be disposed of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C83-0E1F-49C1-9086-DA864C8971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tx1"/>
          </a:fgClr>
          <a:bgClr>
            <a:schemeClr val="tx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3DBBAE-3A0B-43FD-AC3C-3DAF7F2B609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FC79D4-2FC9-453B-B494-0420A966D5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1"/>
            <a:ext cx="411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KYT Card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40085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Hunter Pack</a:t>
            </a:r>
          </a:p>
          <a:p>
            <a:pPr algn="ctr"/>
            <a:r>
              <a:rPr lang="en-US" sz="2800" dirty="0" smtClean="0"/>
              <a:t>&amp;</a:t>
            </a:r>
          </a:p>
          <a:p>
            <a:pPr algn="ctr"/>
            <a:r>
              <a:rPr lang="en-US" sz="2800" dirty="0" smtClean="0"/>
              <a:t>Bryant </a:t>
            </a:r>
            <a:r>
              <a:rPr lang="en-US" sz="2800" dirty="0"/>
              <a:t>E</a:t>
            </a:r>
            <a:r>
              <a:rPr lang="en-US" sz="2800" dirty="0" smtClean="0"/>
              <a:t>ngland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2667000"/>
            <a:ext cx="8022336" cy="685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Never climb the back side of a ladder unless it is designed for such.</a:t>
            </a:r>
            <a:endParaRPr lang="en-US" sz="2800" dirty="0"/>
          </a:p>
        </p:txBody>
      </p:sp>
      <p:pic>
        <p:nvPicPr>
          <p:cNvPr id="4" name="Picture 3" descr="P1010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55546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333810">
            <a:off x="3038474" y="4126440"/>
            <a:ext cx="3101448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013192" cy="1636776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Life lesson…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Fall Protection Safety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18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355848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	Hand Tool Safety KYT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 descr="S:\Maintenance\20 - MNT Team Members\20 - Team Member Folders\300 - Blue Team Members\John McBride\AMT PICTURES\Bryant and Hunter\FullSizeRender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19420" b="6311"/>
          <a:stretch/>
        </p:blipFill>
        <p:spPr bwMode="auto">
          <a:xfrm>
            <a:off x="1216241" y="762000"/>
            <a:ext cx="6711519" cy="2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75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376">
            <a:off x="5906989" y="2645742"/>
            <a:ext cx="3414455" cy="1391862"/>
          </a:xfrm>
          <a:prstGeom prst="rect">
            <a:avLst/>
          </a:prstGeom>
          <a:noFill/>
          <a:ln w="0" cmpd="thickThin">
            <a:solidFill>
              <a:schemeClr val="tx1"/>
            </a:solidFill>
          </a:ln>
          <a:effectLst>
            <a:innerShdw blurRad="203200" dist="152400" dir="13200000">
              <a:schemeClr val="accent1">
                <a:lumMod val="60000"/>
                <a:lumOff val="40000"/>
                <a:alpha val="30000"/>
              </a:schemeClr>
            </a:innerShdw>
          </a:effectLst>
          <a:scene3d>
            <a:camera prst="perspectiveRight">
              <a:rot lat="0" lon="203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Tool </a:t>
            </a:r>
            <a:r>
              <a:rPr lang="en-US" dirty="0"/>
              <a:t>Safety KYT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Verify tools are in safe operating condition.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Ensure electrical cords are in good condition.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H:\My Pictures\DSCF02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6" t="39663" r="18647" b="50000"/>
          <a:stretch/>
        </p:blipFill>
        <p:spPr bwMode="auto">
          <a:xfrm>
            <a:off x="990600" y="6250759"/>
            <a:ext cx="3810000" cy="4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93" name="Straight Arrow Connector 8192"/>
          <p:cNvCxnSpPr>
            <a:stCxn id="31" idx="5"/>
          </p:cNvCxnSpPr>
          <p:nvPr/>
        </p:nvCxnSpPr>
        <p:spPr>
          <a:xfrm>
            <a:off x="2269097" y="5309767"/>
            <a:ext cx="626503" cy="10910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38200" y="4724400"/>
            <a:ext cx="1676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Check for breaks in cords.</a:t>
            </a:r>
            <a:endParaRPr lang="en-US" sz="1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Tool Safety KYT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 the correct tool for the job.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Wear the proper PPE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660774" cy="27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44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800"/>
            <a:ext cx="2819400" cy="2352675"/>
          </a:xfrm>
          <a:prstGeom prst="rect">
            <a:avLst/>
          </a:prstGeom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95691" y="1752600"/>
            <a:ext cx="5489575" cy="4495800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dirty="0"/>
            </a:p>
          </p:txBody>
        </p:sp>
        <p:sp>
          <p:nvSpPr>
            <p:cNvPr id="6" name="AutoShape 7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dirty="0"/>
            </a:p>
          </p:txBody>
        </p:sp>
        <p:sp>
          <p:nvSpPr>
            <p:cNvPr id="7" name="AutoShape 8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Tool </a:t>
            </a:r>
            <a:r>
              <a:rPr lang="en-US" dirty="0"/>
              <a:t>Safety KYT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016009"/>
          </a:xfrm>
        </p:spPr>
        <p:txBody>
          <a:bodyPr/>
          <a:lstStyle/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Beware of moving machinery.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Ensure proper placement of body parts.</a:t>
            </a: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7162800" y="4923558"/>
            <a:ext cx="1419225" cy="1334367"/>
          </a:xfrm>
          <a:prstGeom prst="mathMultiply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53200" y="4572000"/>
            <a:ext cx="6858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90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Tool </a:t>
            </a:r>
            <a:r>
              <a:rPr lang="en-US" dirty="0"/>
              <a:t>Safety KYT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Always disconnect air/power when not in use.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Always unplug air/power before making adjustments.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5660"/>
            <a:ext cx="2514600" cy="20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87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013192" cy="1636776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Life lesson…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Hand Tool Safety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3547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013192" cy="213664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0AD00">
                    <a:satMod val="150000"/>
                  </a:srgbClr>
                </a:solidFill>
              </a:rPr>
              <a:t>QUESTIONS?</a:t>
            </a:r>
            <a:endParaRPr lang="en-US" sz="34400" dirty="0">
              <a:ln w="180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intenance\20 - MNT Team Members\20 - Team Member Folders\300 - Blue Team Members\John McBride\AMT PICTURES\Bryant and Hunter\IMG_1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15291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the Safety KYT Board Works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676400"/>
            <a:ext cx="1229800" cy="378565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are holders for used and un-used safety key points.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 rot="16986030">
            <a:off x="2251786" y="955894"/>
            <a:ext cx="609600" cy="253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346082">
            <a:off x="1203634" y="3323634"/>
            <a:ext cx="306445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intenance\20 - MNT Team Members\20 - Team Member Folders\300 - Blue Team Members\John McBride\AMT PICTURES\Bryant and Hunter\IMG_1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489230"/>
            <a:ext cx="9121806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Safety KYT Board Works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85900"/>
            <a:ext cx="3657600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Each day a different person gives the safety talk.  A pin represents who’s day it is.</a:t>
            </a:r>
          </a:p>
        </p:txBody>
      </p:sp>
      <p:sp>
        <p:nvSpPr>
          <p:cNvPr id="8" name="Right Arrow 7"/>
          <p:cNvSpPr/>
          <p:nvPr/>
        </p:nvSpPr>
        <p:spPr>
          <a:xfrm rot="2429402">
            <a:off x="3524124" y="3214796"/>
            <a:ext cx="1290527" cy="46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468582">
            <a:off x="3617121" y="3203099"/>
            <a:ext cx="894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a Safety KYT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0272661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3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85000"/>
              <a:lumOff val="1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Fall Protection KYT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03" y="2881745"/>
            <a:ext cx="6407194" cy="212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3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Fall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31202" y="2781721"/>
            <a:ext cx="7924800" cy="984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Always wear Hard Hat when on a ladder or in a lift.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86200"/>
            <a:ext cx="2832336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xplosion 2 3"/>
          <p:cNvSpPr/>
          <p:nvPr/>
        </p:nvSpPr>
        <p:spPr>
          <a:xfrm>
            <a:off x="4390145" y="3733800"/>
            <a:ext cx="1613136" cy="1447800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965953">
            <a:off x="4758595" y="4174853"/>
            <a:ext cx="876237" cy="4122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  <a:scene3d>
            <a:camera prst="orthographicFront">
              <a:rot lat="600000" lon="1200000" rev="600000"/>
            </a:camera>
            <a:lightRig rig="balanced" dir="t"/>
          </a:scene3d>
          <a:sp3d extrusionH="298450" contourW="31750" prstMaterial="matte">
            <a:bevelT w="279400" h="247650"/>
            <a:bevelB w="266700"/>
            <a:extrusionClr>
              <a:schemeClr val="accent6">
                <a:lumMod val="75000"/>
              </a:schemeClr>
            </a:extrusionClr>
            <a:contourClr>
              <a:schemeClr val="bg1">
                <a:lumMod val="85000"/>
                <a:lumOff val="1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95000"/>
              <a:lumOff val="5000"/>
            </a:schemeClr>
          </a:fgClr>
          <a:bgClr>
            <a:schemeClr val="bg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404" y="118872"/>
            <a:ext cx="8013192" cy="1636776"/>
          </a:xfrm>
        </p:spPr>
        <p:txBody>
          <a:bodyPr/>
          <a:lstStyle/>
          <a:p>
            <a:pPr algn="ctr"/>
            <a:r>
              <a:rPr lang="en-US" dirty="0" smtClean="0"/>
              <a:t>Fall 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31913" y="2514600"/>
            <a:ext cx="6480174" cy="1673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Always inspect lanyards before each use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21" y="3733800"/>
            <a:ext cx="3976758" cy="297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>
            <a:stCxn id="2" idx="6"/>
          </p:cNvCxnSpPr>
          <p:nvPr/>
        </p:nvCxnSpPr>
        <p:spPr>
          <a:xfrm>
            <a:off x="1828800" y="3865517"/>
            <a:ext cx="1600200" cy="6302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33400" y="3522617"/>
            <a:ext cx="1295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bg1"/>
                </a:solidFill>
              </a:rPr>
              <a:t>Check clasps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6"/>
          </p:cNvCxnSpPr>
          <p:nvPr/>
        </p:nvCxnSpPr>
        <p:spPr>
          <a:xfrm flipV="1">
            <a:off x="1828800" y="4876800"/>
            <a:ext cx="35814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57200" y="4724400"/>
            <a:ext cx="1371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bg1"/>
                </a:solidFill>
              </a:rPr>
              <a:t>Check for tears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Fall Protection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077200" cy="1219200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Always inspect ladders before each use.</a:t>
            </a:r>
            <a:endParaRPr lang="en-US" sz="2800" dirty="0"/>
          </a:p>
        </p:txBody>
      </p:sp>
      <p:pic>
        <p:nvPicPr>
          <p:cNvPr id="6" name="Content Placeholder 3" descr="LadWarn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17" y="3429000"/>
            <a:ext cx="3610366" cy="3201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2" idx="6"/>
          </p:cNvCxnSpPr>
          <p:nvPr/>
        </p:nvCxnSpPr>
        <p:spPr>
          <a:xfrm>
            <a:off x="1828800" y="3733800"/>
            <a:ext cx="2438400" cy="1066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6"/>
          </p:cNvCxnSpPr>
          <p:nvPr/>
        </p:nvCxnSpPr>
        <p:spPr>
          <a:xfrm>
            <a:off x="1828800" y="4495800"/>
            <a:ext cx="16002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85800" y="41910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bg1"/>
                </a:solidFill>
              </a:rPr>
              <a:t>Inspect for cracks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0" y="34290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Check weight limit</a:t>
            </a:r>
            <a:endParaRPr lang="en-US" sz="1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/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75000"/>
              <a:lumOff val="2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Protection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8022336" cy="685800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Always tie off over six feet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3124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00594" y="28956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bg1"/>
                </a:solidFill>
              </a:rPr>
              <a:t>Inspect function of buckles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4874" y="4267200"/>
            <a:ext cx="1524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bg1"/>
                </a:solidFill>
              </a:rPr>
              <a:t>Inspect straps for tears 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2" idx="6"/>
          </p:cNvCxnSpPr>
          <p:nvPr/>
        </p:nvCxnSpPr>
        <p:spPr>
          <a:xfrm>
            <a:off x="1924594" y="3276600"/>
            <a:ext cx="2837906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63634" y="4191000"/>
            <a:ext cx="2251166" cy="4778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561</TotalTime>
  <Words>803</Words>
  <Application>Microsoft Office PowerPoint</Application>
  <PresentationFormat>On-screen Show (4:3)</PresentationFormat>
  <Paragraphs>87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KYT Card system </vt:lpstr>
      <vt:lpstr>How the Safety KYT Board Works</vt:lpstr>
      <vt:lpstr>How the Safety KYT Board Works</vt:lpstr>
      <vt:lpstr>Examples of a Safety KYT</vt:lpstr>
      <vt:lpstr>Fall Protection KYT Example</vt:lpstr>
      <vt:lpstr>Fall Protection</vt:lpstr>
      <vt:lpstr>Fall  Protection</vt:lpstr>
      <vt:lpstr>Fall Protection</vt:lpstr>
      <vt:lpstr>Fall Protection</vt:lpstr>
      <vt:lpstr>Fall Protection</vt:lpstr>
      <vt:lpstr>Life lesson…</vt:lpstr>
      <vt:lpstr> Hand Tool Safety KYT Example</vt:lpstr>
      <vt:lpstr>Hand Tool Safety KYT</vt:lpstr>
      <vt:lpstr>Hand Tool Safety KYT</vt:lpstr>
      <vt:lpstr>Hand Tool Safety KYT</vt:lpstr>
      <vt:lpstr>Hand Tool Safety KYT</vt:lpstr>
      <vt:lpstr>Life lesson…</vt:lpstr>
      <vt:lpstr>QUESTIONS?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 Card system</dc:title>
  <dc:creator>TEMA</dc:creator>
  <cp:keywords>PUBLIC/NONE, PUBLIC/NONE, PUBLIC/NONE, PUBLIC/NONE, PUBLIC/NONE, PUBLIC / NONE</cp:keywords>
  <cp:lastModifiedBy>Angela M McCue (TMMAL)</cp:lastModifiedBy>
  <cp:revision>46</cp:revision>
  <cp:lastPrinted>2015-05-15T21:33:45Z</cp:lastPrinted>
  <dcterms:created xsi:type="dcterms:W3CDTF">2015-05-04T19:00:55Z</dcterms:created>
  <dcterms:modified xsi:type="dcterms:W3CDTF">2015-05-18T19:24:59Z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53f9b1d1-8b30-4f94-a555-bdcf62de2486</vt:lpwstr>
  </property>
  <property fmtid="{D5CDD505-2E9C-101B-9397-08002B2CF9AE}" pid="3" name="ToyotaClassification">
    <vt:lpwstr>PUBLIC / NONE</vt:lpwstr>
  </property>
  <property fmtid="{D5CDD505-2E9C-101B-9397-08002B2CF9AE}" pid="4" name="ToyotaVisual Markings">
    <vt:lpwstr>No Label</vt:lpwstr>
  </property>
</Properties>
</file>