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6" r:id="rId3"/>
    <p:sldId id="291" r:id="rId4"/>
    <p:sldId id="261" r:id="rId5"/>
    <p:sldId id="257" r:id="rId6"/>
    <p:sldId id="258" r:id="rId7"/>
    <p:sldId id="260" r:id="rId8"/>
    <p:sldId id="263" r:id="rId9"/>
    <p:sldId id="287" r:id="rId10"/>
    <p:sldId id="275" r:id="rId11"/>
    <p:sldId id="265" r:id="rId12"/>
    <p:sldId id="266" r:id="rId13"/>
    <p:sldId id="288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8" r:id="rId22"/>
    <p:sldId id="279" r:id="rId23"/>
    <p:sldId id="281" r:id="rId24"/>
    <p:sldId id="289" r:id="rId25"/>
    <p:sldId id="282" r:id="rId26"/>
    <p:sldId id="283" r:id="rId27"/>
    <p:sldId id="290" r:id="rId2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44" autoAdjust="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0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8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5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6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6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6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8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80C5-BE39-456C-A1AC-93CCB9332A69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721D-97B7-486A-A555-EB61C0C60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14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YFAME LOGO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5" y="0"/>
            <a:ext cx="74596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ow to Get Rid of trackid=sp-006 On Google  (NO PROGRAM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621" y="321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0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26">
        <p15:prstTrans prst="fallOver"/>
      </p:transition>
    </mc:Choice>
    <mc:Fallback xmlns="">
      <p:transition spd="slow" advTm="1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73" y="0"/>
            <a:ext cx="9147751" cy="68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06">
        <p14:ripple/>
      </p:transition>
    </mc:Choice>
    <mc:Fallback xmlns="">
      <p:transition spd="slow" advTm="18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37" y="0"/>
            <a:ext cx="923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45">
        <p15:prstTrans prst="drape"/>
      </p:transition>
    </mc:Choice>
    <mc:Fallback xmlns="">
      <p:transition spd="slow" advTm="1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275" y="0"/>
            <a:ext cx="7295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4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88">
        <p15:prstTrans prst="airplane"/>
      </p:transition>
    </mc:Choice>
    <mc:Fallback xmlns="">
      <p:transition spd="slow" advTm="1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" y="246888"/>
            <a:ext cx="12190023" cy="61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2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61">
        <p15:prstTrans prst="pageCurlDouble"/>
      </p:transition>
    </mc:Choice>
    <mc:Fallback xmlns="">
      <p:transition spd="slow" advTm="1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4" y="0"/>
            <a:ext cx="871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7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45">
        <p15:prstTrans prst="fallOver"/>
      </p:transition>
    </mc:Choice>
    <mc:Fallback xmlns="">
      <p:transition spd="slow" advTm="11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49" y="381000"/>
            <a:ext cx="8235601" cy="616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719">
        <p14:flip dir="r"/>
      </p:transition>
    </mc:Choice>
    <mc:Fallback xmlns="">
      <p:transition spd="slow" advTm="1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5" y="0"/>
            <a:ext cx="1079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02796"/>
      </p:ext>
    </p:extLst>
  </p:cSld>
  <p:clrMapOvr>
    <a:masterClrMapping/>
  </p:clrMapOvr>
  <p:transition spd="slow" advTm="1997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81">
        <p:circle/>
      </p:transition>
    </mc:Choice>
    <mc:Fallback xmlns="">
      <p:transition spd="slow" advTm="228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24" y="0"/>
            <a:ext cx="1029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8">
        <p:blinds dir="vert"/>
      </p:transition>
    </mc:Choice>
    <mc:Fallback xmlns="">
      <p:transition spd="slow" advTm="145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23" y="0"/>
            <a:ext cx="9282751" cy="68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65">
        <p15:prstTrans prst="peelOff"/>
      </p:transition>
    </mc:Choice>
    <mc:Fallback xmlns="">
      <p:transition spd="slow" advTm="1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9" y="0"/>
            <a:ext cx="1166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68">
        <p15:prstTrans prst="origami"/>
      </p:transition>
    </mc:Choice>
    <mc:Fallback xmlns="">
      <p:transition spd="slow" advTm="6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382"/>
            <a:ext cx="12192000" cy="61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92">
        <p15:prstTrans prst="wind"/>
      </p:transition>
    </mc:Choice>
    <mc:Fallback xmlns="">
      <p:transition spd="slow" advTm="14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214">
        <p14:warp dir="in"/>
      </p:transition>
    </mc:Choice>
    <mc:Fallback xmlns="">
      <p:transition spd="slow" advTm="2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6" y="0"/>
            <a:ext cx="10058400" cy="670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06">
        <p14:prism isInverted="1"/>
      </p:transition>
    </mc:Choice>
    <mc:Fallback xmlns="">
      <p:transition spd="slow" advTm="14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3236"/>
      </p:ext>
    </p:extLst>
  </p:cSld>
  <p:clrMapOvr>
    <a:masterClrMapping/>
  </p:clrMapOvr>
  <p:transition spd="slow" advTm="1789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" y="256032"/>
            <a:ext cx="12187003" cy="61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32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33">
        <p15:prstTrans prst="wind"/>
      </p:transition>
    </mc:Choice>
    <mc:Fallback xmlns="">
      <p:transition spd="slow" advTm="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6">
        <p:split orient="vert"/>
      </p:transition>
    </mc:Choice>
    <mc:Fallback xmlns="">
      <p:transition spd="slow" advTm="14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6" y="0"/>
            <a:ext cx="10058400" cy="670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06">
        <p14:doors dir="vert"/>
      </p:transition>
    </mc:Choice>
    <mc:Fallback xmlns="">
      <p:transition spd="slow" advTm="1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" y="-11253"/>
            <a:ext cx="10357209" cy="68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74240"/>
      </p:ext>
    </p:extLst>
  </p:cSld>
  <p:clrMapOvr>
    <a:masterClrMapping/>
  </p:clrMapOvr>
  <p:transition spd="slow" advTm="1404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43" y="1207008"/>
            <a:ext cx="10230048" cy="45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85">
        <p14:reveal/>
      </p:transition>
    </mc:Choice>
    <mc:Fallback xmlns="">
      <p:transition spd="slow" advTm="8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937" t="30641" r="1579" b="-272"/>
          <a:stretch/>
        </p:blipFill>
        <p:spPr>
          <a:xfrm>
            <a:off x="68826" y="816077"/>
            <a:ext cx="12123174" cy="5027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95">
        <p:split orient="vert"/>
      </p:transition>
    </mc:Choice>
    <mc:Fallback xmlns="">
      <p:transition spd="slow" advTm="179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ond ye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50"/>
            <a:ext cx="12192000" cy="572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047323"/>
      </p:ext>
    </p:extLst>
  </p:cSld>
  <p:clrMapOvr>
    <a:masterClrMapping/>
  </p:clrMapOvr>
  <p:transition spd="slow" advTm="1616">
    <p:wipe/>
  </p:transition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10896"/>
            <a:ext cx="11005312" cy="61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5">
        <p14:reveal/>
      </p:transition>
    </mc:Choice>
    <mc:Fallback xmlns="">
      <p:transition spd="slow" advTm="5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037" y="0"/>
            <a:ext cx="735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5170"/>
      </p:ext>
    </p:extLst>
  </p:cSld>
  <p:clrMapOvr>
    <a:masterClrMapping/>
  </p:clrMapOvr>
  <p:transition spd="med" advTm="2337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07" y="0"/>
            <a:ext cx="1049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9185"/>
      </p:ext>
    </p:extLst>
  </p:cSld>
  <p:clrMapOvr>
    <a:masterClrMapping/>
  </p:clrMapOvr>
  <p:transition spd="slow" advTm="1779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46688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63">
        <p14:gallery dir="l"/>
      </p:transition>
    </mc:Choice>
    <mc:Fallback xmlns="">
      <p:transition spd="slow" advTm="21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0</Words>
  <Application>Microsoft Office PowerPoint</Application>
  <PresentationFormat>Widescreen</PresentationFormat>
  <Paragraphs>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Ballard, Dalton R (Bluegrass Student)</cp:lastModifiedBy>
  <cp:revision>19</cp:revision>
  <dcterms:created xsi:type="dcterms:W3CDTF">2015-05-08T18:14:46Z</dcterms:created>
  <dcterms:modified xsi:type="dcterms:W3CDTF">2015-05-19T01:34:35Z</dcterms:modified>
</cp:coreProperties>
</file>