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E13DC6-08DE-4D52-8AE5-3075C2E2C34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EF0835-2366-4097-A74A-34B3221B96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600000">
            <a:off x="3810000" y="5638800"/>
            <a:ext cx="4876800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Parade of Programs</a:t>
            </a:r>
          </a:p>
          <a:p>
            <a:r>
              <a:rPr lang="en-US" sz="2000" dirty="0" smtClean="0"/>
              <a:t>Greater Louisville Chapter</a:t>
            </a:r>
            <a:endParaRPr lang="en-US" sz="2000" dirty="0"/>
          </a:p>
        </p:txBody>
      </p:sp>
      <p:pic>
        <p:nvPicPr>
          <p:cNvPr id="1026" name="Picture 2" descr="http://www.bluegrass.kctcs.edu/~/media/Bluegrass/About/our_campuses/georgetown/images/KYFAME%20logo%209-14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04885"/>
            <a:ext cx="6677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8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Parade of Programs</a:t>
            </a:r>
            <a:br>
              <a:rPr lang="en-US" dirty="0" smtClean="0"/>
            </a:br>
            <a:r>
              <a:rPr lang="en-US" dirty="0" smtClean="0"/>
              <a:t>Greater Louisville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Start - Fall of 2015</a:t>
            </a:r>
          </a:p>
          <a:p>
            <a:r>
              <a:rPr lang="en-US" dirty="0" smtClean="0"/>
              <a:t>Number of Participating Companies – 11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" t="16582" r="20710" b="43662"/>
          <a:stretch/>
        </p:blipFill>
        <p:spPr bwMode="auto">
          <a:xfrm>
            <a:off x="1542091" y="4260219"/>
            <a:ext cx="2191709" cy="63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https://dl-web.dropbox.com/get/Kentucky%20FAME/GLF%20Business%20Partner%20Logos/JCTC.jpg?_subject_uid=183207583&amp;w=AACXVzHiG20_yKXC91D6hgbUpP9IclKmh9bONkrjcZyDFw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1" r="79296" b="79452"/>
          <a:stretch/>
        </p:blipFill>
        <p:spPr bwMode="auto">
          <a:xfrm>
            <a:off x="4038599" y="2638546"/>
            <a:ext cx="1981201" cy="65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6" r="72279" b="78728"/>
          <a:stretch/>
        </p:blipFill>
        <p:spPr bwMode="auto">
          <a:xfrm>
            <a:off x="6652558" y="2985171"/>
            <a:ext cx="1865120" cy="46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" t="15413" r="20472" b="57843"/>
          <a:stretch/>
        </p:blipFill>
        <p:spPr bwMode="auto">
          <a:xfrm>
            <a:off x="6096000" y="3762554"/>
            <a:ext cx="1828799" cy="3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3" descr="https://dl-web.dropbox.com/get/Kentucky%20FAME/GLF%20Business%20Partner%20Logos/NthLogoTransparency.png?_subject_uid=183207583&amp;w=AAAGifR2Yomar5U6SsY17sw4B6IWgTEjUPr7rFytyuFarw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5" descr="https://dl-web.dropbox.com/get/Kentucky%20FAME/GLF%20Business%20Partner%20Logos/NthLogoTransparency.png?_subject_uid=183207583&amp;w=AAAGifR2Yomar5U6SsY17sw4B6IWgTEjUPr7rFytyuFarw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8" r="29936" b="37746"/>
          <a:stretch/>
        </p:blipFill>
        <p:spPr bwMode="auto">
          <a:xfrm>
            <a:off x="5835395" y="2047271"/>
            <a:ext cx="1456502" cy="62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4" r="19511" b="57521"/>
          <a:stretch/>
        </p:blipFill>
        <p:spPr bwMode="auto">
          <a:xfrm>
            <a:off x="4474836" y="4456552"/>
            <a:ext cx="2177722" cy="4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0" t="13955" r="33317" b="13315"/>
          <a:stretch/>
        </p:blipFill>
        <p:spPr bwMode="auto">
          <a:xfrm>
            <a:off x="7767963" y="1633331"/>
            <a:ext cx="1072374" cy="82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 descr="http://ts3.mm.bing.net/th?id=JN.Y%2bH%2fvVi%2fUebwJPkpZoDv%2fw&amp;pid=15.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558206"/>
            <a:ext cx="2366112" cy="6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kwconsult.com.br/TI_Solutions/wp-content/uploads/2011/12/Ford-Log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6" t="28658" r="25682" b="30990"/>
          <a:stretch/>
        </p:blipFill>
        <p:spPr bwMode="auto">
          <a:xfrm>
            <a:off x="1981200" y="3048000"/>
            <a:ext cx="1471182" cy="58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images.oregonfoundationrepair.com/104/zoeller-logo-lg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04" b="26866"/>
          <a:stretch/>
        </p:blipFill>
        <p:spPr bwMode="auto">
          <a:xfrm>
            <a:off x="3598877" y="3581509"/>
            <a:ext cx="1859045" cy="69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shelbyindustries.com/images/Store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464" y="4280470"/>
            <a:ext cx="1373873" cy="6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trademarkia.com/logo-images/paradise-tomato-kitchens/paradise-tomato-kitchens-inc-7857456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648" y="1044728"/>
            <a:ext cx="1525752" cy="7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18" y="472969"/>
            <a:ext cx="801700" cy="9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Parade of Programs</a:t>
            </a:r>
            <a:br>
              <a:rPr lang="en-US" dirty="0" smtClean="0"/>
            </a:br>
            <a:r>
              <a:rPr lang="en-US" dirty="0" smtClean="0"/>
              <a:t>Greater Louisville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Alanna Frodge – nth/works</a:t>
            </a:r>
          </a:p>
          <a:p>
            <a:r>
              <a:rPr lang="en-US" dirty="0"/>
              <a:t>April Troutman – Paradise Tomato Kitchens</a:t>
            </a:r>
          </a:p>
          <a:p>
            <a:r>
              <a:rPr lang="en-US" dirty="0" smtClean="0"/>
              <a:t>Brian </a:t>
            </a:r>
            <a:r>
              <a:rPr lang="en-US" dirty="0"/>
              <a:t>Pate– Atlas Machine</a:t>
            </a:r>
          </a:p>
          <a:p>
            <a:r>
              <a:rPr lang="en-US" dirty="0"/>
              <a:t>Cindy Hooper – </a:t>
            </a:r>
            <a:r>
              <a:rPr lang="en-US" dirty="0" err="1"/>
              <a:t>Clariant</a:t>
            </a:r>
            <a:endParaRPr lang="en-US" dirty="0"/>
          </a:p>
          <a:p>
            <a:r>
              <a:rPr lang="en-US" dirty="0" err="1"/>
              <a:t>Deap</a:t>
            </a:r>
            <a:r>
              <a:rPr lang="en-US" dirty="0"/>
              <a:t> Patel – GE</a:t>
            </a:r>
          </a:p>
          <a:p>
            <a:r>
              <a:rPr lang="en-US" dirty="0"/>
              <a:t>Deborah Wexler – GE</a:t>
            </a:r>
          </a:p>
          <a:p>
            <a:r>
              <a:rPr lang="en-US" dirty="0"/>
              <a:t>Earl Jones – GE</a:t>
            </a:r>
          </a:p>
          <a:p>
            <a:r>
              <a:rPr lang="en-US" dirty="0"/>
              <a:t>Gina Franke– Caldwell Tanks</a:t>
            </a:r>
          </a:p>
          <a:p>
            <a:r>
              <a:rPr lang="en-US" dirty="0"/>
              <a:t>Pam Evans – GE</a:t>
            </a:r>
          </a:p>
          <a:p>
            <a:r>
              <a:rPr lang="en-US" dirty="0"/>
              <a:t>Rena Sharpe – Westport Axle</a:t>
            </a:r>
          </a:p>
          <a:p>
            <a:r>
              <a:rPr lang="en-US" dirty="0"/>
              <a:t>Rich </a:t>
            </a:r>
            <a:r>
              <a:rPr lang="en-US" dirty="0" err="1"/>
              <a:t>Gimmel</a:t>
            </a:r>
            <a:r>
              <a:rPr lang="en-US" dirty="0"/>
              <a:t> – Atlas Machine</a:t>
            </a:r>
          </a:p>
          <a:p>
            <a:r>
              <a:rPr lang="en-US" dirty="0" smtClean="0"/>
              <a:t>Tom Hudson – nth/works</a:t>
            </a:r>
          </a:p>
        </p:txBody>
      </p:sp>
    </p:spTree>
    <p:extLst>
      <p:ext uri="{BB962C8B-B14F-4D97-AF65-F5344CB8AC3E}">
        <p14:creationId xmlns:p14="http://schemas.microsoft.com/office/powerpoint/2010/main" val="17247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Parade of Programs</a:t>
            </a:r>
            <a:br>
              <a:rPr lang="en-US" dirty="0" smtClean="0"/>
            </a:br>
            <a:r>
              <a:rPr lang="en-US" dirty="0" smtClean="0"/>
              <a:t>Greater Louisville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21 really exciting students starting with sponsoring companies this summer and starting this fall.  (First year program)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College Partner – Jefferson County Technical College (JCTC)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2016 Forecast – 3 cohorts of students with 22 per cohort.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Hidden benefit of the program has been new friendships and collaboration as we’ve tried to figure out the puzzle.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</TotalTime>
  <Words>143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Parade of Programs Greater Louisville Chapter</vt:lpstr>
      <vt:lpstr>Parade of Programs Greater Louisville Chapter</vt:lpstr>
      <vt:lpstr>Parade of Programs Greater Louisville Chapter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Hudson</dc:creator>
  <cp:lastModifiedBy>Tom Hudson</cp:lastModifiedBy>
  <cp:revision>11</cp:revision>
  <dcterms:created xsi:type="dcterms:W3CDTF">2015-05-17T18:17:32Z</dcterms:created>
  <dcterms:modified xsi:type="dcterms:W3CDTF">2015-05-18T17:07:12Z</dcterms:modified>
</cp:coreProperties>
</file>