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8534400" cy="6172200"/>
  <p:notesSz cx="6858000" cy="9144000"/>
  <p:embeddedFontLst>
    <p:embeddedFont>
      <p:font typeface="Bosch Office Sans" pitchFamily="34" charset="0"/>
      <p:regular r:id="rId6"/>
      <p:bold r:id="rId7"/>
      <p:italic r:id="rId8"/>
      <p:boldItalic r:id="rId9"/>
    </p:embeddedFont>
    <p:embeddedFont>
      <p:font typeface="MS PGothic" pitchFamily="34" charset="-128"/>
      <p:regular r:id="rId10"/>
    </p:embeddedFont>
  </p:embeddedFontLst>
  <p:custDataLst>
    <p:tags r:id="rId11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None/>
      <a:defRPr lang="en-US" sz="1800" b="0" i="0" u="none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4"/>
    <a:srgbClr val="3A5A82"/>
    <a:srgbClr val="6E8CB2"/>
    <a:srgbClr val="A8BAD2"/>
    <a:srgbClr val="E20015"/>
    <a:srgbClr val="808285"/>
    <a:srgbClr val="A7A7A7"/>
    <a:srgbClr val="DDDDDD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48" autoAdjust="0"/>
  </p:normalViewPr>
  <p:slideViewPr>
    <p:cSldViewPr showGuides="1">
      <p:cViewPr varScale="1">
        <p:scale>
          <a:sx n="92" d="100"/>
          <a:sy n="92" d="100"/>
        </p:scale>
        <p:origin x="-1440" y="-102"/>
      </p:cViewPr>
      <p:guideLst>
        <p:guide orient="horz" pos="810"/>
        <p:guide orient="horz" pos="3508"/>
        <p:guide orient="horz" pos="3078"/>
        <p:guide orient="horz" pos="342"/>
        <p:guide orient="horz" pos="674"/>
        <p:guide pos="5228"/>
        <p:guide pos="340"/>
        <p:guide pos="1554"/>
        <p:guide pos="2597"/>
        <p:guide pos="40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D45F032D-61A4-4977-9AAC-B67DB9B63C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685800"/>
            <a:ext cx="47402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3588FFC6-99C0-4D1A-A1F5-0915F2B728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2.png"/><Relationship Id="rId5" Type="http://schemas.openxmlformats.org/officeDocument/2006/relationships/tags" Target="../tags/tag15.xml"/><Relationship Id="rId10" Type="http://schemas.openxmlformats.org/officeDocument/2006/relationships/image" Target="../media/image1.png"/><Relationship Id="rId4" Type="http://schemas.openxmlformats.org/officeDocument/2006/relationships/tags" Target="../tags/tag14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0C88-2994-4D49-AD5F-C0C42EADE27D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xt und Medien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enplatzhalter 3"/>
          <p:cNvSpPr>
            <a:spLocks noGrp="1"/>
          </p:cNvSpPr>
          <p:nvPr>
            <p:ph type="media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enclip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enplatzhalter 2"/>
          <p:cNvSpPr>
            <a:spLocks noGrp="1"/>
          </p:cNvSpPr>
          <p:nvPr>
            <p:ph type="media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73152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3400" y="3048000"/>
            <a:ext cx="73152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73152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" y="3048000"/>
            <a:ext cx="73152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267200" y="10668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267200" y="3048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33400" y="3048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267200" y="10668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533400" y="3048000"/>
            <a:ext cx="73152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PPTFOOTCOL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0" name="Grafik 9" descr="BOCOL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533399" y="533400"/>
            <a:ext cx="7772400" cy="533400"/>
          </a:xfrm>
          <a:ln w="0"/>
          <a:effectLst/>
        </p:spPr>
        <p:txBody>
          <a:bodyPr wrap="square" lIns="0" tIns="12700" rIns="0" bIns="0" anchor="t"/>
          <a:lstStyle>
            <a:lvl1pPr algn="l" rtl="0" eaLnBrk="0" fontAlgn="base" hangingPunct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  <a:defRPr sz="2700" b="0" i="0" u="none">
                <a:solidFill>
                  <a:srgbClr val="000000"/>
                </a:solidFill>
                <a:latin typeface="Bosch Office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Untertitel 2" hidden="1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33400" y="3200399"/>
            <a:ext cx="7772400" cy="1676400"/>
          </a:xfrm>
          <a:ln w="0"/>
          <a:effectLst/>
        </p:spPr>
        <p:txBody>
          <a:bodyPr wrap="square" lIns="0" tIns="63500" rIns="0" bIns="0"/>
          <a:lstStyle>
            <a:lvl1pPr marL="0" indent="0" algn="l">
              <a:lnSpc>
                <a:spcPct val="111000"/>
              </a:lnSpc>
              <a:buClr>
                <a:srgbClr val="425C8F"/>
              </a:buClr>
              <a:buSzPct val="65000"/>
              <a:buFont typeface="Wingdings"/>
              <a:buChar char="è"/>
              <a:defRPr sz="1800" b="0" i="0" u="none">
                <a:solidFill>
                  <a:schemeClr val="tx1">
                    <a:tint val="75000"/>
                  </a:schemeClr>
                </a:solidFill>
                <a:latin typeface="Bosch Office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hteck 6"/>
          <p:cNvSpPr>
            <a:spLocks/>
          </p:cNvSpPr>
          <p:nvPr userDrawn="1">
            <p:custDataLst>
              <p:tags r:id="rId5"/>
            </p:custDataLst>
          </p:nvPr>
        </p:nvSpPr>
        <p:spPr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>
          <a:xfrm>
            <a:off x="76200" y="5851525"/>
            <a:ext cx="381000" cy="190500"/>
          </a:xfrm>
          <a:ln w="0"/>
          <a:effectLst/>
        </p:spPr>
        <p:txBody>
          <a:bodyPr lIns="0" tIns="0" rIns="0" bIns="0" anchor="t"/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707070"/>
                </a:solidFill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  <p:cxnSp>
        <p:nvCxnSpPr>
          <p:cNvPr id="6" name="Gerade Verbindung 5"/>
          <p:cNvCxnSpPr>
            <a:cxnSpLocks/>
          </p:cNvCxnSpPr>
          <p:nvPr userDrawn="1">
            <p:custDataLst>
              <p:tags r:id="rId7"/>
            </p:custDataLst>
          </p:nvPr>
        </p:nvCxnSpPr>
        <p:spPr>
          <a:xfrm>
            <a:off x="0" y="533400"/>
            <a:ext cx="8534400" cy="0"/>
          </a:xfrm>
          <a:prstGeom prst="line">
            <a:avLst/>
          </a:prstGeom>
          <a:ln w="9016">
            <a:solidFill>
              <a:srgbClr val="00326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>
            <a:cxnSpLocks/>
          </p:cNvCxnSpPr>
          <p:nvPr userDrawn="1">
            <p:custDataLst>
              <p:tags r:id="rId8"/>
            </p:custDataLst>
          </p:nvPr>
        </p:nvCxnSpPr>
        <p:spPr>
          <a:xfrm>
            <a:off x="0" y="5562600"/>
            <a:ext cx="8534400" cy="0"/>
          </a:xfrm>
          <a:prstGeom prst="line">
            <a:avLst/>
          </a:prstGeom>
          <a:ln w="9016">
            <a:solidFill>
              <a:srgbClr val="DDDDE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0668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PPTFOOTCOL.png"/>
          <p:cNvPicPr>
            <a:picLocks/>
          </p:cNvPicPr>
          <p:nvPr>
            <p:custDataLst>
              <p:tags r:id="rId20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3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x-none">
              <a:solidFill>
                <a:srgbClr val="003264"/>
              </a:solidFill>
              <a:latin typeface="Bosch Office Sans"/>
            </a:endParaRPr>
          </a:p>
        </p:txBody>
      </p:sp>
      <p:pic>
        <p:nvPicPr>
          <p:cNvPr id="9" name="Grafik 8" descr="BOCOL.png"/>
          <p:cNvPicPr>
            <a:picLocks/>
          </p:cNvPicPr>
          <p:nvPr>
            <p:custDataLst>
              <p:tags r:id="rId22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2" name="Line 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0" y="533400"/>
            <a:ext cx="8534400" cy="0"/>
          </a:xfrm>
          <a:prstGeom prst="line">
            <a:avLst/>
          </a:prstGeom>
          <a:noFill/>
          <a:ln w="9016">
            <a:solidFill>
              <a:srgbClr val="003264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1" name="Line 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0" y="5562600"/>
            <a:ext cx="8534400" cy="0"/>
          </a:xfrm>
          <a:prstGeom prst="line">
            <a:avLst/>
          </a:prstGeom>
          <a:noFill/>
          <a:ln w="9016">
            <a:solidFill>
              <a:srgbClr val="DDDDE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25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26"/>
            </p:custDataLst>
          </p:nvPr>
        </p:nvSpPr>
        <p:spPr bwMode="auto">
          <a:xfrm>
            <a:off x="533400" y="1066800"/>
            <a:ext cx="7315200" cy="3810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635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  <p:custDataLst>
              <p:tags r:id="rId27"/>
            </p:custDataLst>
          </p:nvPr>
        </p:nvSpPr>
        <p:spPr bwMode="auto">
          <a:xfrm>
            <a:off x="76200" y="5851525"/>
            <a:ext cx="381000" cy="190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z="1500">
                <a:solidFill>
                  <a:srgbClr val="707070"/>
                </a:solidFill>
                <a:latin typeface="Bosch Office Sans"/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</p:sldLayoutIdLst>
  <p:txStyles>
    <p:titleStyle>
      <a:lvl1pPr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 b="0" i="0" u="none">
          <a:solidFill>
            <a:srgbClr val="000000"/>
          </a:solidFill>
          <a:latin typeface="Bosch Office Sans"/>
          <a:ea typeface="+mj-ea"/>
          <a:cs typeface="+mj-cs"/>
        </a:defRPr>
      </a:lvl1pPr>
      <a:lvl2pPr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2pPr>
      <a:lvl3pPr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3pPr>
      <a:lvl4pPr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4pPr>
      <a:lvl5pPr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5pPr>
      <a:lvl6pPr marL="4572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6pPr>
      <a:lvl7pPr marL="9144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7pPr>
      <a:lvl8pPr marL="13716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8pPr>
      <a:lvl9pPr marL="18288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9pPr>
    </p:titleStyle>
    <p:bodyStyle>
      <a:lvl1pPr marL="304800" indent="-304800" algn="l" rtl="0" eaLnBrk="1" fontAlgn="base" hangingPunct="1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65000"/>
        <a:buFont typeface="Wingdings"/>
        <a:buChar char="è"/>
        <a:defRPr sz="1800" b="0" i="0" u="none">
          <a:solidFill>
            <a:schemeClr val="tx1"/>
          </a:solidFill>
          <a:latin typeface="Bosch Office Sans"/>
          <a:ea typeface="+mn-ea"/>
          <a:cs typeface="+mn-cs"/>
        </a:defRPr>
      </a:lvl1pPr>
      <a:lvl2pPr marL="609600" indent="-190500" algn="l" rtl="0" eaLnBrk="1" fontAlgn="base" hangingPunct="1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2pPr>
      <a:lvl3pPr marL="914400" indent="-190500" algn="l" rtl="0" eaLnBrk="1" fontAlgn="base" hangingPunct="1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3pPr>
      <a:lvl4pPr marL="1219200" indent="-190500" algn="l" rtl="0" eaLnBrk="1" fontAlgn="base" hangingPunct="1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4pPr>
      <a:lvl5pPr marL="1524000" indent="-190500" algn="l" rtl="0" eaLnBrk="1" fontAlgn="base" hangingPunct="1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5pPr>
      <a:lvl6pPr marL="1981200" indent="-1905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6pPr>
      <a:lvl7pPr marL="2438400" indent="-1905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7pPr>
      <a:lvl8pPr marL="2895600" indent="-1905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8pPr>
      <a:lvl9pPr marL="3352800" indent="-190500" algn="l" rtl="0" eaLnBrk="1" fontAlgn="base" hangingPunct="1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3.png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52400" y="0"/>
            <a:ext cx="8153400" cy="52070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wrap="square" lIns="0" tIns="57150" rIns="0" bIns="0" rtlCol="0" anchor="ctr">
            <a:noAutofit/>
          </a:bodyPr>
          <a:lstStyle/>
          <a:p>
            <a: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Northern Kentucky FAME Chapter</a:t>
            </a:r>
            <a:endParaRPr lang="x-none" sz="2800" b="1">
              <a:solidFill>
                <a:srgbClr val="FFFFFF"/>
              </a:solidFill>
            </a:endParaRPr>
          </a:p>
        </p:txBody>
      </p:sp>
      <p:pic>
        <p:nvPicPr>
          <p:cNvPr id="8" name="Picture 7" descr="BEQIK_FR.png" hidden="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7" name="Rectangle 6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6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4" name="TextBox 3" hidden="1"/>
          <p:cNvSpPr txBox="1"/>
          <p:nvPr>
            <p:custDataLst>
              <p:tags r:id="rId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5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4686300"/>
            <a:ext cx="8534400" cy="876300"/>
          </a:xfrm>
          <a:prstGeom prst="rect">
            <a:avLst/>
          </a:prstGeom>
          <a:gradFill rotWithShape="0">
            <a:gsLst>
              <a:gs pos="0">
                <a:schemeClr val="accent1">
                  <a:alpha val="89999"/>
                </a:schemeClr>
              </a:gs>
              <a:gs pos="100000">
                <a:schemeClr val="accent1">
                  <a:gamma/>
                  <a:shade val="97255"/>
                  <a:invGamma/>
                  <a:alpha val="8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dirty="0">
              <a:latin typeface="Bosch Office Sans"/>
              <a:ea typeface="MS PGothic" pitchFamily="34" charset="-128"/>
            </a:endParaRPr>
          </a:p>
        </p:txBody>
      </p:sp>
      <p:sp>
        <p:nvSpPr>
          <p:cNvPr id="17" name="Rechteck 9"/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>
                <a:solidFill>
                  <a:srgbClr val="707070"/>
                </a:solidFill>
              </a:rPr>
              <a:t>Internal  | &lt;Department&gt; | 5/14/2015 | &lt;Filing note&gt; | ©Robert Bosch Automotive Steering GmbH 2015.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715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Founding Members - September 2014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Bosch Automotive Steering LLC, Hahn Automation, </a:t>
            </a:r>
            <a:r>
              <a:rPr lang="en-US" dirty="0" err="1" smtClean="0"/>
              <a:t>WagStaff</a:t>
            </a:r>
            <a:r>
              <a:rPr lang="en-US" dirty="0" smtClean="0"/>
              <a:t>, Linamar, </a:t>
            </a:r>
          </a:p>
          <a:p>
            <a:r>
              <a:rPr lang="en-US" dirty="0" smtClean="0"/>
              <a:t>     L’Oreal, </a:t>
            </a:r>
            <a:r>
              <a:rPr lang="en-US" dirty="0" err="1" smtClean="0"/>
              <a:t>Mubea</a:t>
            </a:r>
            <a:r>
              <a:rPr lang="en-US" dirty="0" smtClean="0"/>
              <a:t>, </a:t>
            </a:r>
            <a:r>
              <a:rPr lang="en-US" dirty="0" err="1" smtClean="0"/>
              <a:t>Safran</a:t>
            </a:r>
            <a:r>
              <a:rPr lang="en-US" dirty="0" smtClean="0"/>
              <a:t> Messier-</a:t>
            </a:r>
            <a:r>
              <a:rPr lang="en-US" dirty="0" err="1" smtClean="0"/>
              <a:t>Bugatti</a:t>
            </a:r>
            <a:r>
              <a:rPr lang="en-US" dirty="0" smtClean="0"/>
              <a:t>-</a:t>
            </a:r>
            <a:r>
              <a:rPr lang="en-US" dirty="0" err="1" smtClean="0"/>
              <a:t>Dowty</a:t>
            </a:r>
            <a:r>
              <a:rPr lang="en-US" dirty="0" smtClean="0"/>
              <a:t>, </a:t>
            </a:r>
            <a:r>
              <a:rPr lang="en-US" dirty="0" err="1" smtClean="0"/>
              <a:t>Stober</a:t>
            </a:r>
            <a:r>
              <a:rPr lang="en-US" dirty="0" smtClean="0"/>
              <a:t> Drives</a:t>
            </a:r>
          </a:p>
          <a:p>
            <a:endParaRPr lang="en-US" dirty="0" smtClean="0"/>
          </a:p>
          <a:p>
            <a:r>
              <a:rPr lang="en-US" sz="2400" b="1" dirty="0" smtClean="0"/>
              <a:t>Partners</a:t>
            </a:r>
          </a:p>
          <a:p>
            <a:r>
              <a:rPr lang="en-US" sz="2400" b="1" dirty="0" smtClean="0"/>
              <a:t>   </a:t>
            </a:r>
            <a:r>
              <a:rPr lang="en-US" dirty="0" smtClean="0"/>
              <a:t>- TRI-ED Economic Development, Kentucky Community and Technical College Schools, Gateway Community and Technical College, Tri-County School Superintendents, Cabinet of Economic Development</a:t>
            </a:r>
          </a:p>
          <a:p>
            <a:endParaRPr lang="en-US" dirty="0" smtClean="0"/>
          </a:p>
          <a:p>
            <a:r>
              <a:rPr lang="en-US" sz="2400" b="1" dirty="0" smtClean="0"/>
              <a:t>President</a:t>
            </a:r>
            <a:r>
              <a:rPr lang="en-US" sz="2400" dirty="0" smtClean="0"/>
              <a:t>:          </a:t>
            </a:r>
            <a:r>
              <a:rPr lang="en-US" sz="2000" dirty="0" smtClean="0"/>
              <a:t>Mike Hirsch, Bosch Automotive Steering LLC</a:t>
            </a:r>
          </a:p>
          <a:p>
            <a:r>
              <a:rPr lang="en-US" sz="2400" b="1" dirty="0" smtClean="0"/>
              <a:t>Vice-President: </a:t>
            </a:r>
            <a:r>
              <a:rPr lang="en-US" sz="2000" dirty="0" smtClean="0"/>
              <a:t>Andrew Farris, MUBEA</a:t>
            </a:r>
          </a:p>
          <a:p>
            <a:r>
              <a:rPr lang="en-US" sz="2400" b="1" dirty="0" smtClean="0"/>
              <a:t>Secretary</a:t>
            </a:r>
            <a:r>
              <a:rPr lang="en-US" sz="2000" dirty="0" smtClean="0"/>
              <a:t>:            Wade Williams, TRI-ED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8387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Mary Grace Cassar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19, 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02226"/>
            <a:ext cx="8153400" cy="5105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NKY FAME Chapter’s Accomplishments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Met Bi-Weekly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Roadmap Completed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Chapter By-Laws Completed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Recruitment Plan Developed and Implemented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Memorandum of Agreement Signed with GCTCS – April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Target: 24 student to Sponsor Fall 2015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Interviews Conducted and Completed at GCTC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20 Offers Made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Each Business in the Chapter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GCTCS Orientation begins July 6</a:t>
            </a:r>
            <a:r>
              <a:rPr lang="en-US" sz="2000" b="1" baseline="30000" dirty="0" smtClean="0"/>
              <a:t>th</a:t>
            </a:r>
            <a:endParaRPr lang="en-US" sz="2000" b="1" dirty="0" smtClean="0"/>
          </a:p>
          <a:p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Recruitment of New Chapter Members – May 2015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err="1" smtClean="0"/>
              <a:t>Steinkamp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Kruass-Maffei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Zotefoams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Skillcraft</a:t>
            </a: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NKY FAME Chapter’s Current Situation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1033"/>
  <p:tag name="CFG.CUSTOMERVERSION" val="9"/>
  <p:tag name="CONFIG" val="config01.xml"/>
  <p:tag name="CFG.VERSION" val="0"/>
  <p:tag name="CFG.LAYOUTID" val="Bosch Layout 4:3"/>
  <p:tag name="CFG.LAYOUT" val="config01.xml"/>
  <p:tag name="MAPNAME" val="Map1"/>
  <p:tag name="LICENSEKEY" val="46504b9e-b1c9-48ed-967f-a36de42ae84b"/>
  <p:tag name="ML_1" val="TEST-BASD_Sgm"/>
  <p:tag name="ML_2" val="AIG.mcr"/>
  <p:tag name="ML_LAYOUT_RESOURCE" val="BOSCH4_3_01.MCR "/>
  <p:tag name="FIELD.DATE.SUFFIX.CONTENT" val=" | "/>
  <p:tag name="FIELD.CONF.SUFFIX.CONTENT" val=" | "/>
  <p:tag name="FIELD.REM_ABL.SUFFIX.CONTENT" val=" | "/>
  <p:tag name="FIELD.COPY.CONTENT" val="©Robert Bosch Automotive Steering GmbH 2015. All rights reserved, also regarding any disposal, exploitation, reproduction, editing, distribution, as well as in the event of applications for industrial property rights."/>
  <p:tag name="FIELD.COPY.VALUE" val="©Robert Bosch Automotive Steering GmbH 2015. All rights reserved, also regarding any disposal, exploitation, reproduction, editing, distribution, as well as in the event of applications for industrial property rights."/>
  <p:tag name="FIELD.COPY.COMBOINDEX" val="0"/>
  <p:tag name="FIELD.DPT.SUFFIX.CONTENT" val=" | "/>
  <p:tag name="FIELD.BGROUP.COMBOINDEX" val="0"/>
  <p:tag name="FIELDS.INITIALIZED" val="1"/>
  <p:tag name="FIELD.DATE.COMBOINDEX" val="-2"/>
  <p:tag name="FIELD.REM_ABL.CONTENT" val="&lt;Filing note&gt;"/>
  <p:tag name="FIELD.REM_ABL.VALUE" val="&lt;Filing note&gt; | "/>
  <p:tag name="FIELD.REM_ABL.COMBOINDEX" val="-2"/>
  <p:tag name="FIELD.CHAPTER.CONTENT" val="&lt;Header of section&gt;"/>
  <p:tag name="FIELD.CHAPTER.VALUE" val="&lt;Header of section&gt;"/>
  <p:tag name="FIELD.CHAPTER.COMBOINDEX" val="-2"/>
  <p:tag name="FIELD.REM_ANL.CONTENT" val="&lt;Attachment&gt; "/>
  <p:tag name="FIELD.REM_ANL.VALUE" val="&lt;Attachment&gt; "/>
  <p:tag name="FIELD.REM_ANL.COMBOINDEX" val="-2"/>
  <p:tag name="FIELD.DPT.CONTENT" val="&lt;Department&gt;"/>
  <p:tag name="FIELD.DPT.VALUE" val="&lt;Department&gt; | "/>
  <p:tag name="FIELD.DPT.COMBOINDEX" val="-2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FIELD.CONF.CONTENT" val="Internal "/>
  <p:tag name="FIELD.CONF.VALUE" val="Internal  | "/>
  <p:tag name="FIELD.CONF.COMBOINDEX" val="1"/>
  <p:tag name="FIELD.DATE.CONTENT" val="12/31/2015"/>
  <p:tag name="FIELD.DATE.VALUE" val="12/31/2015 |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BoxOnTitleSlide"/>
  <p:tag name="SHAPECLASSPROTECTION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Subtitle"/>
  <p:tag name="SHAPECLASSPROTECTION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ChapterBoxColor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"/>
  <p:tag name="SHAPECLASSPROTECTIONTYP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PageBox"/>
  <p:tag name="SHAPECLASSPROTECTIONTYPE" val="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Line"/>
  <p:tag name="SHAPECLASSPROTECTIONTYP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FooterLine"/>
  <p:tag name="SHAPECLASSPROTECTIONTYP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CHAPTER.CONTENT" val="Automotive Steering (ZFLS) PMI"/>
  <p:tag name="FIELD.CHAPTER.VALUE" val="Automotive Steering (ZFLS) PMI"/>
  <p:tag name="FIELD.REM_ANL.CONTENT" val=" "/>
  <p:tag name="FIELD.REM_ANL.VALUE" val=" "/>
  <p:tag name="FIELD.DPT.CONTENT" val="RBNA/TER Mirsky, ZFLS VanLoozen"/>
  <p:tag name="FIELD.DPT.VALUE" val="RBNA/TER Mirsky, ZFLS VanLoozen | "/>
  <p:tag name="FIELDS.INITIALIZED" val="1"/>
  <p:tag name="ML_1" val="RBNA_Fh"/>
  <p:tag name="ML_2" val="Bosch.mcr"/>
  <p:tag name="ML_LAYOUT_RESOURCE" val="BOSCH4_3_01.MCR "/>
  <p:tag name="SHAPESETGROUPCLASSNAME" val="ShapeSetGroup1"/>
  <p:tag name="SHAPESETCLASSNAME" val="TitleText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BOX 3_SHAPECLASSPROTECTIONTYPE" val="31"/>
  <p:tag name="RECTANGLE 4_SHAPECLASSPROTECTIONTYPE" val="27"/>
  <p:tag name="RECTANGLE 5_SHAPECLASSPROTECTIONTYPE" val="15"/>
  <p:tag name="RECTANGLE 6_SHAPECLASSPROTECTIONTYPE" val="27"/>
  <p:tag name="PICTURE 7_SHAPECLASSPROTECTIONTYPE" val="15"/>
  <p:tag name="TEXTBOX 8_SHAPECLASSPROTECTIONTYPE" val="27"/>
  <p:tag name="TITLE 1_SHAPECLASSPROTECTIONTYPE" val="0"/>
  <p:tag name="RECTANGLE 9_SHAPECLASSPROTECTIONTYPE" val="63"/>
  <p:tag name="TEXT PLACEHOLDER 2_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hapterfont"/>
  <p:tag name="FONTSETCLASSNAME" val="FontSet1"/>
  <p:tag name="COLORS" val="-2;-2;-2;-2;ChapterFontColor;-2"/>
  <p:tag name="COLORSETCLASSNAME" val="ColorSet1"/>
  <p:tag name="SCRIPT" val="1"/>
  <p:tag name="FIELDS" val="CHAPTER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Chapterbox"/>
  <p:tag name="SHAPECLASSPROTECTIONTYPE" val="2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ddNoteBox"/>
  <p:tag name="SHAPECLASSPROTECTIONTYPE" val="2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BGroupBox"/>
  <p:tag name="SHAPECLASSPROTECTIONTYP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uthorBox"/>
  <p:tag name="SHAPECLASSPROTECTIONTYPE" val="2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Navbar"/>
  <p:tag name="SHAPECLASSPROTECTIONTYPE" val="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Blue1;-1;-2;-2;-1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opyrightline"/>
  <p:tag name="SHAPECLASSPROTECTIONTYPE" val="6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ChapterBoxColor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"/>
  <p:tag name="SHAPECLASSPROTECTIONTYP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Line"/>
  <p:tag name="SHAPECLASSPROTECTIONTYP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FooterLine"/>
  <p:tag name="SHAPECLASSPROTECTIONTYP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extBox"/>
  <p:tag name="SHAPECLASSPROTECTION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31"/>
</p:tagLst>
</file>

<file path=ppt/theme/theme1.xml><?xml version="1.0" encoding="utf-8"?>
<a:theme xmlns:a="http://schemas.openxmlformats.org/drawingml/2006/main" name="blank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264"/>
      </a:accent1>
      <a:accent2>
        <a:srgbClr val="3A5A82"/>
      </a:accent2>
      <a:accent3>
        <a:srgbClr val="6E8CB2"/>
      </a:accent3>
      <a:accent4>
        <a:srgbClr val="A8BAD2"/>
      </a:accent4>
      <a:accent5>
        <a:srgbClr val="FFFFFF"/>
      </a:accent5>
      <a:accent6>
        <a:srgbClr val="000000"/>
      </a:accent6>
      <a:hlink>
        <a:srgbClr val="6E8CB2"/>
      </a:hlink>
      <a:folHlink>
        <a:srgbClr val="A8BAD2"/>
      </a:folHlink>
    </a:clrScheme>
    <a:fontScheme name="Standarddesign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3B63"/>
        </a:accent1>
        <a:accent2>
          <a:srgbClr val="425C8F"/>
        </a:accent2>
        <a:accent3>
          <a:srgbClr val="FFFFFF"/>
        </a:accent3>
        <a:accent4>
          <a:srgbClr val="000000"/>
        </a:accent4>
        <a:accent5>
          <a:srgbClr val="AAAFB7"/>
        </a:accent5>
        <a:accent6>
          <a:srgbClr val="3B5381"/>
        </a:accent6>
        <a:hlink>
          <a:srgbClr val="738CB4"/>
        </a:hlink>
        <a:folHlink>
          <a:srgbClr val="B0BB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212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Bosch Office Sans</vt:lpstr>
      <vt:lpstr>MS PGothic</vt:lpstr>
      <vt:lpstr>Wingdings</vt:lpstr>
      <vt:lpstr>blank</vt:lpstr>
      <vt:lpstr>Slide 1</vt:lpstr>
      <vt:lpstr> </vt:lpstr>
    </vt:vector>
  </TitlesOfParts>
  <Company>ZF Lenksysteme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gh21667</dc:creator>
  <cp:lastModifiedBy>GH22059</cp:lastModifiedBy>
  <cp:revision>15</cp:revision>
  <dcterms:created xsi:type="dcterms:W3CDTF">2015-04-17T12:27:19Z</dcterms:created>
  <dcterms:modified xsi:type="dcterms:W3CDTF">2015-05-15T19:23:02Z</dcterms:modified>
</cp:coreProperties>
</file>