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7" r:id="rId2"/>
    <p:sldId id="304" r:id="rId3"/>
    <p:sldId id="309" r:id="rId4"/>
    <p:sldId id="305" r:id="rId5"/>
  </p:sldIdLst>
  <p:sldSz cx="9144000" cy="5143500" type="screen16x9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828" autoAdjust="0"/>
  </p:normalViewPr>
  <p:slideViewPr>
    <p:cSldViewPr snapToGrid="0">
      <p:cViewPr varScale="1">
        <p:scale>
          <a:sx n="120" d="100"/>
          <a:sy n="120" d="100"/>
        </p:scale>
        <p:origin x="-1422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8BC04-C76A-444A-BB5F-72FD045E77A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795E0D-A33F-4F35-801B-1B4F3B78D38A}">
      <dgm:prSet phldrT="[Text]"/>
      <dgm:spPr/>
      <dgm:t>
        <a:bodyPr/>
        <a:lstStyle/>
        <a:p>
          <a:pPr algn="ctr"/>
          <a:r>
            <a:rPr lang="en-US" dirty="0" smtClean="0"/>
            <a:t>Welding &amp; Automation</a:t>
          </a:r>
          <a:endParaRPr lang="en-US" dirty="0"/>
        </a:p>
      </dgm:t>
    </dgm:pt>
    <dgm:pt modelId="{1CED0B0B-03B5-4C08-94B8-A359E899A809}" type="parTrans" cxnId="{996CAB2F-AB84-4842-9A5C-76CF0FEEFCA9}">
      <dgm:prSet/>
      <dgm:spPr/>
      <dgm:t>
        <a:bodyPr/>
        <a:lstStyle/>
        <a:p>
          <a:pPr algn="ctr"/>
          <a:endParaRPr lang="en-US"/>
        </a:p>
      </dgm:t>
    </dgm:pt>
    <dgm:pt modelId="{3A34829D-E04A-42BB-AAF3-BEE15790FA98}" type="sibTrans" cxnId="{996CAB2F-AB84-4842-9A5C-76CF0FEEFCA9}">
      <dgm:prSet/>
      <dgm:spPr/>
      <dgm:t>
        <a:bodyPr/>
        <a:lstStyle/>
        <a:p>
          <a:pPr algn="ctr"/>
          <a:endParaRPr lang="en-US"/>
        </a:p>
      </dgm:t>
    </dgm:pt>
    <dgm:pt modelId="{5AE44FCD-52FA-4E1E-A4DB-F8C2C0615829}">
      <dgm:prSet phldrT="[Text]"/>
      <dgm:spPr/>
      <dgm:t>
        <a:bodyPr/>
        <a:lstStyle/>
        <a:p>
          <a:pPr algn="ctr"/>
          <a:r>
            <a:rPr lang="en-US" dirty="0" smtClean="0"/>
            <a:t>Tool &amp; Die</a:t>
          </a:r>
          <a:endParaRPr lang="en-US" dirty="0"/>
        </a:p>
      </dgm:t>
    </dgm:pt>
    <dgm:pt modelId="{F9914222-2B51-4527-8C38-9183EBFA153A}" type="parTrans" cxnId="{35B5B14A-5FD5-4B27-9D44-BB7A617180FF}">
      <dgm:prSet/>
      <dgm:spPr/>
      <dgm:t>
        <a:bodyPr/>
        <a:lstStyle/>
        <a:p>
          <a:pPr algn="ctr"/>
          <a:endParaRPr lang="en-US"/>
        </a:p>
      </dgm:t>
    </dgm:pt>
    <dgm:pt modelId="{3D72A3D4-2753-41D6-A2BB-BF2AE9370808}" type="sibTrans" cxnId="{35B5B14A-5FD5-4B27-9D44-BB7A617180FF}">
      <dgm:prSet/>
      <dgm:spPr/>
      <dgm:t>
        <a:bodyPr/>
        <a:lstStyle/>
        <a:p>
          <a:pPr algn="ctr"/>
          <a:endParaRPr lang="en-US"/>
        </a:p>
      </dgm:t>
    </dgm:pt>
    <dgm:pt modelId="{A10F2F23-82D3-47E4-B9E7-3B1D4EDB9BC0}">
      <dgm:prSet phldrT="[Text]"/>
      <dgm:spPr/>
      <dgm:t>
        <a:bodyPr/>
        <a:lstStyle/>
        <a:p>
          <a:pPr algn="ctr"/>
          <a:r>
            <a:rPr lang="en-US" dirty="0" smtClean="0"/>
            <a:t>Tool Engineering</a:t>
          </a:r>
          <a:endParaRPr lang="en-US" dirty="0"/>
        </a:p>
      </dgm:t>
    </dgm:pt>
    <dgm:pt modelId="{12471E5A-914F-49DA-B049-ACF6C9B9FAAC}" type="parTrans" cxnId="{C7E161A2-2723-44D5-B6AD-4E4B87398503}">
      <dgm:prSet/>
      <dgm:spPr/>
      <dgm:t>
        <a:bodyPr/>
        <a:lstStyle/>
        <a:p>
          <a:pPr algn="ctr"/>
          <a:endParaRPr lang="en-US"/>
        </a:p>
      </dgm:t>
    </dgm:pt>
    <dgm:pt modelId="{874FD713-0F47-4773-93D4-F5474B5A7ADF}" type="sibTrans" cxnId="{C7E161A2-2723-44D5-B6AD-4E4B87398503}">
      <dgm:prSet/>
      <dgm:spPr/>
      <dgm:t>
        <a:bodyPr/>
        <a:lstStyle/>
        <a:p>
          <a:pPr algn="ctr"/>
          <a:endParaRPr lang="en-US"/>
        </a:p>
      </dgm:t>
    </dgm:pt>
    <dgm:pt modelId="{1CC971F0-96C2-41B0-A387-BCE1F199CCE0}">
      <dgm:prSet phldrT="[Text]"/>
      <dgm:spPr/>
      <dgm:t>
        <a:bodyPr/>
        <a:lstStyle/>
        <a:p>
          <a:pPr algn="ctr"/>
          <a:r>
            <a:rPr lang="en-US" dirty="0" smtClean="0"/>
            <a:t>CNC Machining</a:t>
          </a:r>
          <a:endParaRPr lang="en-US" dirty="0"/>
        </a:p>
      </dgm:t>
    </dgm:pt>
    <dgm:pt modelId="{04F87E35-C621-4F06-93D6-34B34C125913}" type="parTrans" cxnId="{FB4F66BA-6CC4-4DE3-8EF8-D0EB6718F976}">
      <dgm:prSet/>
      <dgm:spPr/>
      <dgm:t>
        <a:bodyPr/>
        <a:lstStyle/>
        <a:p>
          <a:pPr algn="ctr"/>
          <a:endParaRPr lang="en-US"/>
        </a:p>
      </dgm:t>
    </dgm:pt>
    <dgm:pt modelId="{E4893C6A-BB6D-4A95-9D1C-059E0BD34315}" type="sibTrans" cxnId="{FB4F66BA-6CC4-4DE3-8EF8-D0EB6718F976}">
      <dgm:prSet/>
      <dgm:spPr/>
      <dgm:t>
        <a:bodyPr/>
        <a:lstStyle/>
        <a:p>
          <a:pPr algn="ctr"/>
          <a:endParaRPr lang="en-US"/>
        </a:p>
      </dgm:t>
    </dgm:pt>
    <dgm:pt modelId="{3A676707-6235-43D5-B580-488B1055F80B}">
      <dgm:prSet phldrT="[Text]"/>
      <dgm:spPr/>
      <dgm:t>
        <a:bodyPr/>
        <a:lstStyle/>
        <a:p>
          <a:pPr algn="ctr"/>
          <a:r>
            <a:rPr lang="en-US" dirty="0" smtClean="0"/>
            <a:t>Quality</a:t>
          </a:r>
          <a:endParaRPr lang="en-US" dirty="0"/>
        </a:p>
      </dgm:t>
    </dgm:pt>
    <dgm:pt modelId="{C998DBB7-F5E3-413B-91EF-FF142463D615}" type="parTrans" cxnId="{0B054704-378F-414F-9325-546BC21C1F68}">
      <dgm:prSet/>
      <dgm:spPr/>
      <dgm:t>
        <a:bodyPr/>
        <a:lstStyle/>
        <a:p>
          <a:pPr algn="ctr"/>
          <a:endParaRPr lang="en-US"/>
        </a:p>
      </dgm:t>
    </dgm:pt>
    <dgm:pt modelId="{7F9266B8-69A2-41E2-ACC9-1A0187E12C8C}" type="sibTrans" cxnId="{0B054704-378F-414F-9325-546BC21C1F68}">
      <dgm:prSet/>
      <dgm:spPr/>
      <dgm:t>
        <a:bodyPr/>
        <a:lstStyle/>
        <a:p>
          <a:pPr algn="ctr"/>
          <a:endParaRPr lang="en-US"/>
        </a:p>
      </dgm:t>
    </dgm:pt>
    <dgm:pt modelId="{5B349AB1-13EF-469A-9A76-86A4F75AF3BF}" type="pres">
      <dgm:prSet presAssocID="{E928BC04-C76A-444A-BB5F-72FD045E77A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E3780B-321E-4B1E-8A27-D75CFDF2D7ED}" type="pres">
      <dgm:prSet presAssocID="{E928BC04-C76A-444A-BB5F-72FD045E77AD}" presName="wedge1" presStyleLbl="node1" presStyleIdx="0" presStyleCnt="5"/>
      <dgm:spPr/>
      <dgm:t>
        <a:bodyPr/>
        <a:lstStyle/>
        <a:p>
          <a:endParaRPr lang="en-US"/>
        </a:p>
      </dgm:t>
    </dgm:pt>
    <dgm:pt modelId="{822C6BA7-83B5-4B22-8134-82FD4BEAE0EF}" type="pres">
      <dgm:prSet presAssocID="{E928BC04-C76A-444A-BB5F-72FD045E77AD}" presName="dummy1a" presStyleCnt="0"/>
      <dgm:spPr/>
    </dgm:pt>
    <dgm:pt modelId="{9B938BD0-C8B7-4E23-9498-FFD10BD77B1B}" type="pres">
      <dgm:prSet presAssocID="{E928BC04-C76A-444A-BB5F-72FD045E77AD}" presName="dummy1b" presStyleCnt="0"/>
      <dgm:spPr/>
    </dgm:pt>
    <dgm:pt modelId="{C61B774E-E687-451D-BAD7-FB59969AD972}" type="pres">
      <dgm:prSet presAssocID="{E928BC04-C76A-444A-BB5F-72FD045E77AD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BC45E9-EACC-4031-9529-07B8A1AB4616}" type="pres">
      <dgm:prSet presAssocID="{E928BC04-C76A-444A-BB5F-72FD045E77AD}" presName="wedge2" presStyleLbl="node1" presStyleIdx="1" presStyleCnt="5"/>
      <dgm:spPr/>
      <dgm:t>
        <a:bodyPr/>
        <a:lstStyle/>
        <a:p>
          <a:endParaRPr lang="en-US"/>
        </a:p>
      </dgm:t>
    </dgm:pt>
    <dgm:pt modelId="{CF785F8A-111A-4668-99EF-055019F30BC8}" type="pres">
      <dgm:prSet presAssocID="{E928BC04-C76A-444A-BB5F-72FD045E77AD}" presName="dummy2a" presStyleCnt="0"/>
      <dgm:spPr/>
    </dgm:pt>
    <dgm:pt modelId="{7DA9FD02-5B69-430E-9262-96619E22CA53}" type="pres">
      <dgm:prSet presAssocID="{E928BC04-C76A-444A-BB5F-72FD045E77AD}" presName="dummy2b" presStyleCnt="0"/>
      <dgm:spPr/>
    </dgm:pt>
    <dgm:pt modelId="{A9ADD8B7-2190-4F8C-94FC-71FE5AA8156F}" type="pres">
      <dgm:prSet presAssocID="{E928BC04-C76A-444A-BB5F-72FD045E77AD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506179-F010-4C22-B0A8-5B90EF76568E}" type="pres">
      <dgm:prSet presAssocID="{E928BC04-C76A-444A-BB5F-72FD045E77AD}" presName="wedge3" presStyleLbl="node1" presStyleIdx="2" presStyleCnt="5" custLinFactNeighborX="-1410" custLinFactNeighborY="705"/>
      <dgm:spPr/>
      <dgm:t>
        <a:bodyPr/>
        <a:lstStyle/>
        <a:p>
          <a:endParaRPr lang="en-US"/>
        </a:p>
      </dgm:t>
    </dgm:pt>
    <dgm:pt modelId="{BBD7C32A-2444-4E2E-9ED2-F686031B5A89}" type="pres">
      <dgm:prSet presAssocID="{E928BC04-C76A-444A-BB5F-72FD045E77AD}" presName="dummy3a" presStyleCnt="0"/>
      <dgm:spPr/>
    </dgm:pt>
    <dgm:pt modelId="{5300F6BC-1B79-482E-AC4D-35993F4ED064}" type="pres">
      <dgm:prSet presAssocID="{E928BC04-C76A-444A-BB5F-72FD045E77AD}" presName="dummy3b" presStyleCnt="0"/>
      <dgm:spPr/>
    </dgm:pt>
    <dgm:pt modelId="{36EB9E02-FC88-4EAB-A327-FE8F14FAC354}" type="pres">
      <dgm:prSet presAssocID="{E928BC04-C76A-444A-BB5F-72FD045E77AD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97F602-6842-48F2-A83C-216E3CF94D70}" type="pres">
      <dgm:prSet presAssocID="{E928BC04-C76A-444A-BB5F-72FD045E77AD}" presName="wedge4" presStyleLbl="node1" presStyleIdx="3" presStyleCnt="5"/>
      <dgm:spPr/>
      <dgm:t>
        <a:bodyPr/>
        <a:lstStyle/>
        <a:p>
          <a:endParaRPr lang="en-US"/>
        </a:p>
      </dgm:t>
    </dgm:pt>
    <dgm:pt modelId="{A80024C5-B5AC-4151-8B46-2F5C89DB594C}" type="pres">
      <dgm:prSet presAssocID="{E928BC04-C76A-444A-BB5F-72FD045E77AD}" presName="dummy4a" presStyleCnt="0"/>
      <dgm:spPr/>
    </dgm:pt>
    <dgm:pt modelId="{A7E26E79-47BB-404F-8FE4-7BCCBBEE92E0}" type="pres">
      <dgm:prSet presAssocID="{E928BC04-C76A-444A-BB5F-72FD045E77AD}" presName="dummy4b" presStyleCnt="0"/>
      <dgm:spPr/>
    </dgm:pt>
    <dgm:pt modelId="{C08BA3DB-A1A2-4E2E-B004-6B804958BE96}" type="pres">
      <dgm:prSet presAssocID="{E928BC04-C76A-444A-BB5F-72FD045E77AD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EB8D1-5E60-4FDD-AD2D-95EBCD932F42}" type="pres">
      <dgm:prSet presAssocID="{E928BC04-C76A-444A-BB5F-72FD045E77AD}" presName="wedge5" presStyleLbl="node1" presStyleIdx="4" presStyleCnt="5"/>
      <dgm:spPr/>
      <dgm:t>
        <a:bodyPr/>
        <a:lstStyle/>
        <a:p>
          <a:endParaRPr lang="en-US"/>
        </a:p>
      </dgm:t>
    </dgm:pt>
    <dgm:pt modelId="{81374181-1157-4424-BF3C-6759A59871F8}" type="pres">
      <dgm:prSet presAssocID="{E928BC04-C76A-444A-BB5F-72FD045E77AD}" presName="dummy5a" presStyleCnt="0"/>
      <dgm:spPr/>
    </dgm:pt>
    <dgm:pt modelId="{E09FF603-5A86-4254-9CED-91BB9221AE32}" type="pres">
      <dgm:prSet presAssocID="{E928BC04-C76A-444A-BB5F-72FD045E77AD}" presName="dummy5b" presStyleCnt="0"/>
      <dgm:spPr/>
    </dgm:pt>
    <dgm:pt modelId="{A724F5B9-E05C-4C6E-AC4E-17CF914F0DDD}" type="pres">
      <dgm:prSet presAssocID="{E928BC04-C76A-444A-BB5F-72FD045E77AD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975362-8260-4EAE-83F2-97336D2454A1}" type="pres">
      <dgm:prSet presAssocID="{3A34829D-E04A-42BB-AAF3-BEE15790FA98}" presName="arrowWedge1" presStyleLbl="fgSibTrans2D1" presStyleIdx="0" presStyleCnt="5"/>
      <dgm:spPr/>
    </dgm:pt>
    <dgm:pt modelId="{93FB457B-152E-4DF3-AD7C-F1326555EC13}" type="pres">
      <dgm:prSet presAssocID="{3D72A3D4-2753-41D6-A2BB-BF2AE9370808}" presName="arrowWedge2" presStyleLbl="fgSibTrans2D1" presStyleIdx="1" presStyleCnt="5"/>
      <dgm:spPr/>
    </dgm:pt>
    <dgm:pt modelId="{E4928D68-972E-45D3-9A4B-03225E4AE5EC}" type="pres">
      <dgm:prSet presAssocID="{874FD713-0F47-4773-93D4-F5474B5A7ADF}" presName="arrowWedge3" presStyleLbl="fgSibTrans2D1" presStyleIdx="2" presStyleCnt="5"/>
      <dgm:spPr/>
    </dgm:pt>
    <dgm:pt modelId="{C1775A07-195F-4A4C-A3F4-9D9E9512E13E}" type="pres">
      <dgm:prSet presAssocID="{E4893C6A-BB6D-4A95-9D1C-059E0BD34315}" presName="arrowWedge4" presStyleLbl="fgSibTrans2D1" presStyleIdx="3" presStyleCnt="5"/>
      <dgm:spPr/>
    </dgm:pt>
    <dgm:pt modelId="{2156EC2C-3274-4577-8974-05BE188A206B}" type="pres">
      <dgm:prSet presAssocID="{7F9266B8-69A2-41E2-ACC9-1A0187E12C8C}" presName="arrowWedge5" presStyleLbl="fgSibTrans2D1" presStyleIdx="4" presStyleCnt="5"/>
      <dgm:spPr/>
    </dgm:pt>
  </dgm:ptLst>
  <dgm:cxnLst>
    <dgm:cxn modelId="{E545150B-2D63-4A26-A824-0B5C5BC5BB75}" type="presOf" srcId="{1CC971F0-96C2-41B0-A387-BCE1F199CCE0}" destId="{C08BA3DB-A1A2-4E2E-B004-6B804958BE96}" srcOrd="1" destOrd="0" presId="urn:microsoft.com/office/officeart/2005/8/layout/cycle8"/>
    <dgm:cxn modelId="{377066F4-BBEA-4789-B536-4D9AABD3C5F8}" type="presOf" srcId="{01795E0D-A33F-4F35-801B-1B4F3B78D38A}" destId="{C61B774E-E687-451D-BAD7-FB59969AD972}" srcOrd="1" destOrd="0" presId="urn:microsoft.com/office/officeart/2005/8/layout/cycle8"/>
    <dgm:cxn modelId="{7C1B81C9-4C6C-4B9F-9D58-9E9010C749FD}" type="presOf" srcId="{A10F2F23-82D3-47E4-B9E7-3B1D4EDB9BC0}" destId="{57506179-F010-4C22-B0A8-5B90EF76568E}" srcOrd="0" destOrd="0" presId="urn:microsoft.com/office/officeart/2005/8/layout/cycle8"/>
    <dgm:cxn modelId="{C7E161A2-2723-44D5-B6AD-4E4B87398503}" srcId="{E928BC04-C76A-444A-BB5F-72FD045E77AD}" destId="{A10F2F23-82D3-47E4-B9E7-3B1D4EDB9BC0}" srcOrd="2" destOrd="0" parTransId="{12471E5A-914F-49DA-B049-ACF6C9B9FAAC}" sibTransId="{874FD713-0F47-4773-93D4-F5474B5A7ADF}"/>
    <dgm:cxn modelId="{53C67877-3256-41D1-9007-20079A93A0D2}" type="presOf" srcId="{3A676707-6235-43D5-B580-488B1055F80B}" destId="{420EB8D1-5E60-4FDD-AD2D-95EBCD932F42}" srcOrd="0" destOrd="0" presId="urn:microsoft.com/office/officeart/2005/8/layout/cycle8"/>
    <dgm:cxn modelId="{0B054704-378F-414F-9325-546BC21C1F68}" srcId="{E928BC04-C76A-444A-BB5F-72FD045E77AD}" destId="{3A676707-6235-43D5-B580-488B1055F80B}" srcOrd="4" destOrd="0" parTransId="{C998DBB7-F5E3-413B-91EF-FF142463D615}" sibTransId="{7F9266B8-69A2-41E2-ACC9-1A0187E12C8C}"/>
    <dgm:cxn modelId="{31FDD299-1A69-4CD1-B621-5ECD9EA4CF98}" type="presOf" srcId="{01795E0D-A33F-4F35-801B-1B4F3B78D38A}" destId="{8DE3780B-321E-4B1E-8A27-D75CFDF2D7ED}" srcOrd="0" destOrd="0" presId="urn:microsoft.com/office/officeart/2005/8/layout/cycle8"/>
    <dgm:cxn modelId="{FB4F66BA-6CC4-4DE3-8EF8-D0EB6718F976}" srcId="{E928BC04-C76A-444A-BB5F-72FD045E77AD}" destId="{1CC971F0-96C2-41B0-A387-BCE1F199CCE0}" srcOrd="3" destOrd="0" parTransId="{04F87E35-C621-4F06-93D6-34B34C125913}" sibTransId="{E4893C6A-BB6D-4A95-9D1C-059E0BD34315}"/>
    <dgm:cxn modelId="{1D66A44D-C983-4481-AF99-116802753F09}" type="presOf" srcId="{5AE44FCD-52FA-4E1E-A4DB-F8C2C0615829}" destId="{ABBC45E9-EACC-4031-9529-07B8A1AB4616}" srcOrd="0" destOrd="0" presId="urn:microsoft.com/office/officeart/2005/8/layout/cycle8"/>
    <dgm:cxn modelId="{E8568D5C-73E3-4BF7-B45B-7B9A4E23DA33}" type="presOf" srcId="{5AE44FCD-52FA-4E1E-A4DB-F8C2C0615829}" destId="{A9ADD8B7-2190-4F8C-94FC-71FE5AA8156F}" srcOrd="1" destOrd="0" presId="urn:microsoft.com/office/officeart/2005/8/layout/cycle8"/>
    <dgm:cxn modelId="{35B5B14A-5FD5-4B27-9D44-BB7A617180FF}" srcId="{E928BC04-C76A-444A-BB5F-72FD045E77AD}" destId="{5AE44FCD-52FA-4E1E-A4DB-F8C2C0615829}" srcOrd="1" destOrd="0" parTransId="{F9914222-2B51-4527-8C38-9183EBFA153A}" sibTransId="{3D72A3D4-2753-41D6-A2BB-BF2AE9370808}"/>
    <dgm:cxn modelId="{A0B42CF0-890E-4DC0-AB61-66AEE3AB4D12}" type="presOf" srcId="{3A676707-6235-43D5-B580-488B1055F80B}" destId="{A724F5B9-E05C-4C6E-AC4E-17CF914F0DDD}" srcOrd="1" destOrd="0" presId="urn:microsoft.com/office/officeart/2005/8/layout/cycle8"/>
    <dgm:cxn modelId="{623C1132-0314-427B-9F61-438E5BB84B48}" type="presOf" srcId="{E928BC04-C76A-444A-BB5F-72FD045E77AD}" destId="{5B349AB1-13EF-469A-9A76-86A4F75AF3BF}" srcOrd="0" destOrd="0" presId="urn:microsoft.com/office/officeart/2005/8/layout/cycle8"/>
    <dgm:cxn modelId="{996CAB2F-AB84-4842-9A5C-76CF0FEEFCA9}" srcId="{E928BC04-C76A-444A-BB5F-72FD045E77AD}" destId="{01795E0D-A33F-4F35-801B-1B4F3B78D38A}" srcOrd="0" destOrd="0" parTransId="{1CED0B0B-03B5-4C08-94B8-A359E899A809}" sibTransId="{3A34829D-E04A-42BB-AAF3-BEE15790FA98}"/>
    <dgm:cxn modelId="{F82D20BA-26CD-4764-902C-EC172996C832}" type="presOf" srcId="{1CC971F0-96C2-41B0-A387-BCE1F199CCE0}" destId="{1097F602-6842-48F2-A83C-216E3CF94D70}" srcOrd="0" destOrd="0" presId="urn:microsoft.com/office/officeart/2005/8/layout/cycle8"/>
    <dgm:cxn modelId="{789F1D23-BD47-4C9C-ABBA-E44E617D0C2B}" type="presOf" srcId="{A10F2F23-82D3-47E4-B9E7-3B1D4EDB9BC0}" destId="{36EB9E02-FC88-4EAB-A327-FE8F14FAC354}" srcOrd="1" destOrd="0" presId="urn:microsoft.com/office/officeart/2005/8/layout/cycle8"/>
    <dgm:cxn modelId="{32965439-62E3-4A33-B842-408002AAC015}" type="presParOf" srcId="{5B349AB1-13EF-469A-9A76-86A4F75AF3BF}" destId="{8DE3780B-321E-4B1E-8A27-D75CFDF2D7ED}" srcOrd="0" destOrd="0" presId="urn:microsoft.com/office/officeart/2005/8/layout/cycle8"/>
    <dgm:cxn modelId="{C8CECFCB-86E1-471D-9113-45F3EC594899}" type="presParOf" srcId="{5B349AB1-13EF-469A-9A76-86A4F75AF3BF}" destId="{822C6BA7-83B5-4B22-8134-82FD4BEAE0EF}" srcOrd="1" destOrd="0" presId="urn:microsoft.com/office/officeart/2005/8/layout/cycle8"/>
    <dgm:cxn modelId="{658F4343-827D-47E1-A5AD-36CAF58FBB57}" type="presParOf" srcId="{5B349AB1-13EF-469A-9A76-86A4F75AF3BF}" destId="{9B938BD0-C8B7-4E23-9498-FFD10BD77B1B}" srcOrd="2" destOrd="0" presId="urn:microsoft.com/office/officeart/2005/8/layout/cycle8"/>
    <dgm:cxn modelId="{08C7AE75-ECD3-49CD-9FF2-4A12F53BB6F6}" type="presParOf" srcId="{5B349AB1-13EF-469A-9A76-86A4F75AF3BF}" destId="{C61B774E-E687-451D-BAD7-FB59969AD972}" srcOrd="3" destOrd="0" presId="urn:microsoft.com/office/officeart/2005/8/layout/cycle8"/>
    <dgm:cxn modelId="{7C032701-0F24-4D7F-B5D3-4ACA280F0B7B}" type="presParOf" srcId="{5B349AB1-13EF-469A-9A76-86A4F75AF3BF}" destId="{ABBC45E9-EACC-4031-9529-07B8A1AB4616}" srcOrd="4" destOrd="0" presId="urn:microsoft.com/office/officeart/2005/8/layout/cycle8"/>
    <dgm:cxn modelId="{9570B6BC-57F2-4B38-B976-121019CE727F}" type="presParOf" srcId="{5B349AB1-13EF-469A-9A76-86A4F75AF3BF}" destId="{CF785F8A-111A-4668-99EF-055019F30BC8}" srcOrd="5" destOrd="0" presId="urn:microsoft.com/office/officeart/2005/8/layout/cycle8"/>
    <dgm:cxn modelId="{632397ED-DC86-4711-8496-84A34052E4D2}" type="presParOf" srcId="{5B349AB1-13EF-469A-9A76-86A4F75AF3BF}" destId="{7DA9FD02-5B69-430E-9262-96619E22CA53}" srcOrd="6" destOrd="0" presId="urn:microsoft.com/office/officeart/2005/8/layout/cycle8"/>
    <dgm:cxn modelId="{B748FD7C-5594-4103-96B5-A8A31253CE4C}" type="presParOf" srcId="{5B349AB1-13EF-469A-9A76-86A4F75AF3BF}" destId="{A9ADD8B7-2190-4F8C-94FC-71FE5AA8156F}" srcOrd="7" destOrd="0" presId="urn:microsoft.com/office/officeart/2005/8/layout/cycle8"/>
    <dgm:cxn modelId="{F2AF23D1-03B7-4EC9-82A4-A4C5541FC1CC}" type="presParOf" srcId="{5B349AB1-13EF-469A-9A76-86A4F75AF3BF}" destId="{57506179-F010-4C22-B0A8-5B90EF76568E}" srcOrd="8" destOrd="0" presId="urn:microsoft.com/office/officeart/2005/8/layout/cycle8"/>
    <dgm:cxn modelId="{F529D617-86A3-4A07-809F-49285E0E9A08}" type="presParOf" srcId="{5B349AB1-13EF-469A-9A76-86A4F75AF3BF}" destId="{BBD7C32A-2444-4E2E-9ED2-F686031B5A89}" srcOrd="9" destOrd="0" presId="urn:microsoft.com/office/officeart/2005/8/layout/cycle8"/>
    <dgm:cxn modelId="{3742D04D-9A39-415F-8053-B579EAF3CCAA}" type="presParOf" srcId="{5B349AB1-13EF-469A-9A76-86A4F75AF3BF}" destId="{5300F6BC-1B79-482E-AC4D-35993F4ED064}" srcOrd="10" destOrd="0" presId="urn:microsoft.com/office/officeart/2005/8/layout/cycle8"/>
    <dgm:cxn modelId="{1B33CF4D-C291-43D6-8C59-7D8AD81D8AC9}" type="presParOf" srcId="{5B349AB1-13EF-469A-9A76-86A4F75AF3BF}" destId="{36EB9E02-FC88-4EAB-A327-FE8F14FAC354}" srcOrd="11" destOrd="0" presId="urn:microsoft.com/office/officeart/2005/8/layout/cycle8"/>
    <dgm:cxn modelId="{1988AE44-3905-4B10-856E-28AF5E3D0983}" type="presParOf" srcId="{5B349AB1-13EF-469A-9A76-86A4F75AF3BF}" destId="{1097F602-6842-48F2-A83C-216E3CF94D70}" srcOrd="12" destOrd="0" presId="urn:microsoft.com/office/officeart/2005/8/layout/cycle8"/>
    <dgm:cxn modelId="{AE428095-B535-4AAC-ADDD-ADAAE5A860E0}" type="presParOf" srcId="{5B349AB1-13EF-469A-9A76-86A4F75AF3BF}" destId="{A80024C5-B5AC-4151-8B46-2F5C89DB594C}" srcOrd="13" destOrd="0" presId="urn:microsoft.com/office/officeart/2005/8/layout/cycle8"/>
    <dgm:cxn modelId="{632B7FA0-F677-4F1A-89E6-3C8CEE27192F}" type="presParOf" srcId="{5B349AB1-13EF-469A-9A76-86A4F75AF3BF}" destId="{A7E26E79-47BB-404F-8FE4-7BCCBBEE92E0}" srcOrd="14" destOrd="0" presId="urn:microsoft.com/office/officeart/2005/8/layout/cycle8"/>
    <dgm:cxn modelId="{6C8D09E8-4789-4946-8402-74CF92A51024}" type="presParOf" srcId="{5B349AB1-13EF-469A-9A76-86A4F75AF3BF}" destId="{C08BA3DB-A1A2-4E2E-B004-6B804958BE96}" srcOrd="15" destOrd="0" presId="urn:microsoft.com/office/officeart/2005/8/layout/cycle8"/>
    <dgm:cxn modelId="{0FF563CF-D77E-4134-815A-FBC517484E72}" type="presParOf" srcId="{5B349AB1-13EF-469A-9A76-86A4F75AF3BF}" destId="{420EB8D1-5E60-4FDD-AD2D-95EBCD932F42}" srcOrd="16" destOrd="0" presId="urn:microsoft.com/office/officeart/2005/8/layout/cycle8"/>
    <dgm:cxn modelId="{6463BD1B-2393-4410-B7D0-60F755809303}" type="presParOf" srcId="{5B349AB1-13EF-469A-9A76-86A4F75AF3BF}" destId="{81374181-1157-4424-BF3C-6759A59871F8}" srcOrd="17" destOrd="0" presId="urn:microsoft.com/office/officeart/2005/8/layout/cycle8"/>
    <dgm:cxn modelId="{F87FEE3C-9CEB-424B-AFD0-619F98BC8EEF}" type="presParOf" srcId="{5B349AB1-13EF-469A-9A76-86A4F75AF3BF}" destId="{E09FF603-5A86-4254-9CED-91BB9221AE32}" srcOrd="18" destOrd="0" presId="urn:microsoft.com/office/officeart/2005/8/layout/cycle8"/>
    <dgm:cxn modelId="{865C3F89-0B10-4468-B987-3AFB054DC1D0}" type="presParOf" srcId="{5B349AB1-13EF-469A-9A76-86A4F75AF3BF}" destId="{A724F5B9-E05C-4C6E-AC4E-17CF914F0DDD}" srcOrd="19" destOrd="0" presId="urn:microsoft.com/office/officeart/2005/8/layout/cycle8"/>
    <dgm:cxn modelId="{5535E0E0-4AB2-4EC2-8679-A8DB6A7B1D23}" type="presParOf" srcId="{5B349AB1-13EF-469A-9A76-86A4F75AF3BF}" destId="{D8975362-8260-4EAE-83F2-97336D2454A1}" srcOrd="20" destOrd="0" presId="urn:microsoft.com/office/officeart/2005/8/layout/cycle8"/>
    <dgm:cxn modelId="{B4E1F998-A6D9-4E8E-9E13-31D6192DA796}" type="presParOf" srcId="{5B349AB1-13EF-469A-9A76-86A4F75AF3BF}" destId="{93FB457B-152E-4DF3-AD7C-F1326555EC13}" srcOrd="21" destOrd="0" presId="urn:microsoft.com/office/officeart/2005/8/layout/cycle8"/>
    <dgm:cxn modelId="{F298EA05-3526-4E8C-A663-02BC97EFF1E9}" type="presParOf" srcId="{5B349AB1-13EF-469A-9A76-86A4F75AF3BF}" destId="{E4928D68-972E-45D3-9A4B-03225E4AE5EC}" srcOrd="22" destOrd="0" presId="urn:microsoft.com/office/officeart/2005/8/layout/cycle8"/>
    <dgm:cxn modelId="{B1E98C76-AEE9-44A6-A69B-D2F3ECCDCCA7}" type="presParOf" srcId="{5B349AB1-13EF-469A-9A76-86A4F75AF3BF}" destId="{C1775A07-195F-4A4C-A3F4-9D9E9512E13E}" srcOrd="23" destOrd="0" presId="urn:microsoft.com/office/officeart/2005/8/layout/cycle8"/>
    <dgm:cxn modelId="{365AB638-9D6F-4C0B-9704-5CE5E393162E}" type="presParOf" srcId="{5B349AB1-13EF-469A-9A76-86A4F75AF3BF}" destId="{2156EC2C-3274-4577-8974-05BE188A206B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E3780B-321E-4B1E-8A27-D75CFDF2D7ED}">
      <dsp:nvSpPr>
        <dsp:cNvPr id="0" name=""/>
        <dsp:cNvSpPr/>
      </dsp:nvSpPr>
      <dsp:spPr>
        <a:xfrm>
          <a:off x="750982" y="222291"/>
          <a:ext cx="3016562" cy="3016562"/>
        </a:xfrm>
        <a:prstGeom prst="pie">
          <a:avLst>
            <a:gd name="adj1" fmla="val 16200000"/>
            <a:gd name="adj2" fmla="val 205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Welding &amp; Automation</a:t>
          </a:r>
          <a:endParaRPr lang="en-US" sz="1300" kern="1200" dirty="0"/>
        </a:p>
      </dsp:txBody>
      <dsp:txXfrm>
        <a:off x="2324622" y="729361"/>
        <a:ext cx="969609" cy="646406"/>
      </dsp:txXfrm>
    </dsp:sp>
    <dsp:sp modelId="{ABBC45E9-EACC-4031-9529-07B8A1AB4616}">
      <dsp:nvSpPr>
        <dsp:cNvPr id="0" name=""/>
        <dsp:cNvSpPr/>
      </dsp:nvSpPr>
      <dsp:spPr>
        <a:xfrm>
          <a:off x="776838" y="302733"/>
          <a:ext cx="3016562" cy="3016562"/>
        </a:xfrm>
        <a:prstGeom prst="pie">
          <a:avLst>
            <a:gd name="adj1" fmla="val 20520000"/>
            <a:gd name="adj2" fmla="val 32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Tool &amp; Die</a:t>
          </a:r>
          <a:endParaRPr lang="en-US" sz="1300" kern="1200" dirty="0"/>
        </a:p>
      </dsp:txBody>
      <dsp:txXfrm>
        <a:off x="2719648" y="1681015"/>
        <a:ext cx="897786" cy="718229"/>
      </dsp:txXfrm>
    </dsp:sp>
    <dsp:sp modelId="{57506179-F010-4C22-B0A8-5B90EF76568E}">
      <dsp:nvSpPr>
        <dsp:cNvPr id="0" name=""/>
        <dsp:cNvSpPr/>
      </dsp:nvSpPr>
      <dsp:spPr>
        <a:xfrm>
          <a:off x="666073" y="373558"/>
          <a:ext cx="3016562" cy="3016562"/>
        </a:xfrm>
        <a:prstGeom prst="pie">
          <a:avLst>
            <a:gd name="adj1" fmla="val 3240000"/>
            <a:gd name="adj2" fmla="val 756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Tool Engineering</a:t>
          </a:r>
          <a:endParaRPr lang="en-US" sz="1300" kern="1200" dirty="0"/>
        </a:p>
      </dsp:txBody>
      <dsp:txXfrm>
        <a:off x="1743417" y="2492334"/>
        <a:ext cx="861875" cy="790052"/>
      </dsp:txXfrm>
    </dsp:sp>
    <dsp:sp modelId="{1097F602-6842-48F2-A83C-216E3CF94D70}">
      <dsp:nvSpPr>
        <dsp:cNvPr id="0" name=""/>
        <dsp:cNvSpPr/>
      </dsp:nvSpPr>
      <dsp:spPr>
        <a:xfrm>
          <a:off x="640375" y="302733"/>
          <a:ext cx="3016562" cy="3016562"/>
        </a:xfrm>
        <a:prstGeom prst="pie">
          <a:avLst>
            <a:gd name="adj1" fmla="val 7560000"/>
            <a:gd name="adj2" fmla="val 1188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CNC Machining</a:t>
          </a:r>
          <a:endParaRPr lang="en-US" sz="1300" kern="1200" dirty="0"/>
        </a:p>
      </dsp:txBody>
      <dsp:txXfrm>
        <a:off x="816341" y="1681015"/>
        <a:ext cx="897786" cy="718229"/>
      </dsp:txXfrm>
    </dsp:sp>
    <dsp:sp modelId="{420EB8D1-5E60-4FDD-AD2D-95EBCD932F42}">
      <dsp:nvSpPr>
        <dsp:cNvPr id="0" name=""/>
        <dsp:cNvSpPr/>
      </dsp:nvSpPr>
      <dsp:spPr>
        <a:xfrm>
          <a:off x="666231" y="222291"/>
          <a:ext cx="3016562" cy="3016562"/>
        </a:xfrm>
        <a:prstGeom prst="pie">
          <a:avLst>
            <a:gd name="adj1" fmla="val 1188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Quality</a:t>
          </a:r>
          <a:endParaRPr lang="en-US" sz="1300" kern="1200" dirty="0"/>
        </a:p>
      </dsp:txBody>
      <dsp:txXfrm>
        <a:off x="1139544" y="729361"/>
        <a:ext cx="969609" cy="646406"/>
      </dsp:txXfrm>
    </dsp:sp>
    <dsp:sp modelId="{D8975362-8260-4EAE-83F2-97336D2454A1}">
      <dsp:nvSpPr>
        <dsp:cNvPr id="0" name=""/>
        <dsp:cNvSpPr/>
      </dsp:nvSpPr>
      <dsp:spPr>
        <a:xfrm>
          <a:off x="564101" y="35552"/>
          <a:ext cx="3390041" cy="3390041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B457B-152E-4DF3-AD7C-F1326555EC13}">
      <dsp:nvSpPr>
        <dsp:cNvPr id="0" name=""/>
        <dsp:cNvSpPr/>
      </dsp:nvSpPr>
      <dsp:spPr>
        <a:xfrm>
          <a:off x="590307" y="115967"/>
          <a:ext cx="3390041" cy="3390041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928D68-972E-45D3-9A4B-03225E4AE5EC}">
      <dsp:nvSpPr>
        <dsp:cNvPr id="0" name=""/>
        <dsp:cNvSpPr/>
      </dsp:nvSpPr>
      <dsp:spPr>
        <a:xfrm>
          <a:off x="479334" y="186943"/>
          <a:ext cx="3390041" cy="3390041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775A07-195F-4A4C-A3F4-9D9E9512E13E}">
      <dsp:nvSpPr>
        <dsp:cNvPr id="0" name=""/>
        <dsp:cNvSpPr/>
      </dsp:nvSpPr>
      <dsp:spPr>
        <a:xfrm>
          <a:off x="453427" y="115967"/>
          <a:ext cx="3390041" cy="3390041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EC2C-3274-4577-8974-05BE188A206B}">
      <dsp:nvSpPr>
        <dsp:cNvPr id="0" name=""/>
        <dsp:cNvSpPr/>
      </dsp:nvSpPr>
      <dsp:spPr>
        <a:xfrm>
          <a:off x="479634" y="35552"/>
          <a:ext cx="3390041" cy="3390041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E541842E-CFF9-4EFC-BF2D-420EE183D005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7038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1B99096A-4134-4410-85C8-7B8ED35447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9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63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38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3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1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4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1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B8DAE-F22E-4E0F-AA4A-042FDFCF9DA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08CFC-6587-47EE-A925-23FF5EADD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91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th/works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91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Create a sustainable world-class manufacturing company.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08544"/>
            <a:ext cx="4713111" cy="1978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111" y="2508543"/>
            <a:ext cx="4417764" cy="197879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578" y="4537252"/>
            <a:ext cx="1385710" cy="606248"/>
          </a:xfrm>
          <a:prstGeom prst="rect">
            <a:avLst/>
          </a:prstGeom>
          <a:noFill/>
          <a:ln>
            <a:noFill/>
          </a:ln>
          <a:effectLst>
            <a:outerShdw blurRad="50800" dist="50800" sx="1000" sy="1000" algn="ctr" rotWithShape="0">
              <a:srgbClr val="000000"/>
            </a:outerShdw>
            <a:reflection endPos="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486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97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3700" b="1" dirty="0" smtClean="0"/>
              <a:t>The Pre-Apprentice Solution</a:t>
            </a:r>
            <a:endParaRPr lang="en-US" sz="3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1750"/>
            <a:ext cx="8229600" cy="1424763"/>
          </a:xfrm>
        </p:spPr>
        <p:txBody>
          <a:bodyPr/>
          <a:lstStyle/>
          <a:p>
            <a:r>
              <a:rPr lang="en-US" sz="2400" dirty="0" smtClean="0"/>
              <a:t>Started in 2012 with 5 students</a:t>
            </a:r>
          </a:p>
          <a:p>
            <a:r>
              <a:rPr lang="en-US" sz="2400" dirty="0" smtClean="0"/>
              <a:t>Paid Training </a:t>
            </a:r>
            <a:r>
              <a:rPr lang="en-US" sz="1000" dirty="0" smtClean="0"/>
              <a:t>($10 – 2012; $9 – 2011)</a:t>
            </a:r>
          </a:p>
          <a:p>
            <a:r>
              <a:rPr lang="en-US" sz="2400" dirty="0" smtClean="0"/>
              <a:t>Rotating Focus Areas: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866096609"/>
              </p:ext>
            </p:extLst>
          </p:nvPr>
        </p:nvGraphicFramePr>
        <p:xfrm>
          <a:off x="4522384" y="531628"/>
          <a:ext cx="4433777" cy="3591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407580" y="221511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700" b="1" dirty="0" smtClean="0"/>
              <a:t>The Goals:</a:t>
            </a:r>
            <a:endParaRPr lang="en-US" sz="3700" b="1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07580" y="3072368"/>
            <a:ext cx="8229600" cy="14247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Elevate manufacturing as career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for new generation</a:t>
            </a:r>
          </a:p>
          <a:p>
            <a:r>
              <a:rPr lang="en-US" sz="2400" dirty="0" smtClean="0"/>
              <a:t>Help fill the skilled trades gap</a:t>
            </a:r>
          </a:p>
          <a:p>
            <a:r>
              <a:rPr lang="en-US" sz="2400" dirty="0" smtClean="0"/>
              <a:t>Students Graduate with skills for workforce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88444" y="4400523"/>
            <a:ext cx="1383912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82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700" b="1" dirty="0" smtClean="0"/>
              <a:t>Learnings</a:t>
            </a:r>
            <a:endParaRPr lang="en-US" sz="37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0363" y="861237"/>
            <a:ext cx="8229600" cy="349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Negatives:</a:t>
            </a:r>
          </a:p>
          <a:p>
            <a:r>
              <a:rPr lang="en-US" sz="2400" dirty="0" smtClean="0"/>
              <a:t>Parent/Teacher/Counselor/Society Mantra</a:t>
            </a:r>
          </a:p>
          <a:p>
            <a:pPr lvl="1"/>
            <a:r>
              <a:rPr lang="en-US" sz="2000" dirty="0" smtClean="0"/>
              <a:t>“You HAVE to go to college!”</a:t>
            </a:r>
          </a:p>
          <a:p>
            <a:r>
              <a:rPr lang="en-US" sz="2400" dirty="0" smtClean="0"/>
              <a:t>STEM is weak</a:t>
            </a:r>
          </a:p>
          <a:p>
            <a:r>
              <a:rPr lang="en-US" sz="2400" dirty="0" smtClean="0"/>
              <a:t>nth/works resources squandered</a:t>
            </a:r>
          </a:p>
          <a:p>
            <a:r>
              <a:rPr lang="en-US" sz="2400" dirty="0" smtClean="0"/>
              <a:t>“Just a Job” Mentality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444" y="4404954"/>
            <a:ext cx="1383912" cy="60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77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700" b="1" dirty="0" smtClean="0"/>
              <a:t>Learnings</a:t>
            </a:r>
            <a:endParaRPr lang="en-US" sz="370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10363" y="861237"/>
            <a:ext cx="8229600" cy="34981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Positives:</a:t>
            </a:r>
          </a:p>
          <a:p>
            <a:r>
              <a:rPr lang="en-US" sz="2400" dirty="0" smtClean="0"/>
              <a:t>JCPS  A++</a:t>
            </a:r>
          </a:p>
          <a:p>
            <a:r>
              <a:rPr lang="en-US" sz="2400" dirty="0" smtClean="0"/>
              <a:t>Our Skilled Trades are willing to teach</a:t>
            </a:r>
          </a:p>
          <a:p>
            <a:r>
              <a:rPr lang="en-US" sz="2400" dirty="0" smtClean="0"/>
              <a:t>Word of Mouth Outreach</a:t>
            </a:r>
          </a:p>
          <a:p>
            <a:r>
              <a:rPr lang="en-US" sz="2400" dirty="0" smtClean="0"/>
              <a:t>Presence in High School</a:t>
            </a:r>
          </a:p>
          <a:p>
            <a:pPr lvl="1"/>
            <a:r>
              <a:rPr lang="en-US" sz="2000" dirty="0" smtClean="0"/>
              <a:t>Total Hires +/- 20</a:t>
            </a:r>
            <a:endParaRPr lang="en-US" sz="2000" dirty="0"/>
          </a:p>
          <a:p>
            <a:r>
              <a:rPr lang="en-US" sz="2400" dirty="0" smtClean="0"/>
              <a:t>Positive feedback for mentors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747" y="0"/>
            <a:ext cx="3389816" cy="15183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933" y="4303460"/>
            <a:ext cx="1383912" cy="6096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747" y="1518355"/>
            <a:ext cx="3389816" cy="2088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0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7829</TotalTime>
  <Words>122</Words>
  <Application>Microsoft Office PowerPoint</Application>
  <PresentationFormat>On-screen Show (16:9)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nth/works Goal</vt:lpstr>
      <vt:lpstr>The Pre-Apprentice Solution</vt:lpstr>
      <vt:lpstr>Learnings</vt:lpstr>
      <vt:lpstr>Learnings</vt:lpstr>
    </vt:vector>
  </TitlesOfParts>
  <Company>Norton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Nethery, Nick</dc:creator>
  <cp:lastModifiedBy>Tom Hudson</cp:lastModifiedBy>
  <cp:revision>122</cp:revision>
  <cp:lastPrinted>2014-07-24T20:40:10Z</cp:lastPrinted>
  <dcterms:created xsi:type="dcterms:W3CDTF">2014-06-03T20:30:23Z</dcterms:created>
  <dcterms:modified xsi:type="dcterms:W3CDTF">2015-05-18T13:15:42Z</dcterms:modified>
</cp:coreProperties>
</file>