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95" r:id="rId3"/>
    <p:sldId id="306" r:id="rId4"/>
    <p:sldId id="307" r:id="rId5"/>
    <p:sldId id="303" r:id="rId6"/>
    <p:sldId id="30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250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7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5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7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5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0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9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6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6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BDD74-AE19-1543-AAFA-B30E218E915F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F003-33FF-6F4C-90DB-1774C859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8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AMT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" y="219376"/>
            <a:ext cx="4572000" cy="1097278"/>
          </a:xfrm>
          <a:prstGeom prst="rect">
            <a:avLst/>
          </a:prstGeom>
        </p:spPr>
      </p:pic>
      <p:pic>
        <p:nvPicPr>
          <p:cNvPr id="6" name="Picture 2" descr="http://www.bridgevalley.edu/sites/default/files/files/BridgeValley_Site_Files/Toyota_AMT/Toyota_hal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4" b="11771"/>
          <a:stretch/>
        </p:blipFill>
        <p:spPr bwMode="auto">
          <a:xfrm>
            <a:off x="1631676" y="1316654"/>
            <a:ext cx="590536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9114" y="5140208"/>
            <a:ext cx="7290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ADVANCED MANUFACTURING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CENTER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4481" y="5925038"/>
            <a:ext cx="18999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Norm Mortensen</a:t>
            </a:r>
          </a:p>
          <a:p>
            <a:r>
              <a:rPr lang="en-US" sz="1400" b="1" dirty="0" smtClean="0"/>
              <a:t>Dean of Technology</a:t>
            </a:r>
          </a:p>
          <a:p>
            <a:r>
              <a:rPr lang="en-US" sz="1400" b="1" dirty="0" smtClean="0"/>
              <a:t>BridgeValley CTC</a:t>
            </a:r>
          </a:p>
        </p:txBody>
      </p:sp>
    </p:spTree>
    <p:extLst>
      <p:ext uri="{BB962C8B-B14F-4D97-AF65-F5344CB8AC3E}">
        <p14:creationId xmlns:p14="http://schemas.microsoft.com/office/powerpoint/2010/main" val="309207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AMT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" y="219376"/>
            <a:ext cx="4572000" cy="1097278"/>
          </a:xfrm>
          <a:prstGeom prst="rect">
            <a:avLst/>
          </a:prstGeom>
        </p:spPr>
      </p:pic>
      <p:pic>
        <p:nvPicPr>
          <p:cNvPr id="5" name="Picture 4" descr="BV-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72" y="5379100"/>
            <a:ext cx="5449570" cy="14979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8748" y="437783"/>
            <a:ext cx="3690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ADVANCED MFG CENTER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988" y="1938944"/>
            <a:ext cx="73355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SAFETY COMMITMENT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Making sure that Dennis recites his safety commitment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7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AMT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" y="219376"/>
            <a:ext cx="4572000" cy="1097278"/>
          </a:xfrm>
          <a:prstGeom prst="rect">
            <a:avLst/>
          </a:prstGeom>
        </p:spPr>
      </p:pic>
      <p:pic>
        <p:nvPicPr>
          <p:cNvPr id="5" name="Picture 4" descr="BV-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72" y="5379100"/>
            <a:ext cx="5449570" cy="14979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38748" y="437783"/>
            <a:ext cx="3690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ADVANCED MFG CENTER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4559" y="1656080"/>
            <a:ext cx="730503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Tour of the Advanced Manufacturing Center</a:t>
            </a:r>
          </a:p>
          <a:p>
            <a:endParaRPr lang="en-US" dirty="0" smtClean="0"/>
          </a:p>
          <a:p>
            <a:r>
              <a:rPr lang="en-US" sz="2400" dirty="0" smtClean="0"/>
              <a:t>Student hosted </a:t>
            </a:r>
            <a:r>
              <a:rPr lang="en-US" sz="2400" dirty="0" smtClean="0"/>
              <a:t>tour of the AMC.</a:t>
            </a:r>
          </a:p>
          <a:p>
            <a:endParaRPr lang="en-US" sz="2400" dirty="0" smtClean="0"/>
          </a:p>
          <a:p>
            <a:r>
              <a:rPr lang="en-US" sz="2400" dirty="0"/>
              <a:t>S</a:t>
            </a:r>
            <a:r>
              <a:rPr lang="en-US" sz="2400" dirty="0" smtClean="0"/>
              <a:t>plit </a:t>
            </a:r>
            <a:r>
              <a:rPr lang="en-US" sz="2400" dirty="0" smtClean="0"/>
              <a:t>into six groups.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Your </a:t>
            </a:r>
            <a:r>
              <a:rPr lang="en-US" sz="2400" dirty="0"/>
              <a:t>numbers are not a raffle.  (</a:t>
            </a:r>
            <a:r>
              <a:rPr lang="en-US" sz="2400" dirty="0" smtClean="0"/>
              <a:t>Sorry!)</a:t>
            </a:r>
          </a:p>
          <a:p>
            <a:endParaRPr lang="en-US" sz="2400" dirty="0"/>
          </a:p>
          <a:p>
            <a:r>
              <a:rPr lang="en-US" sz="2400" dirty="0" smtClean="0"/>
              <a:t>Each group will start in the area identified by your number.  (Map to come!)</a:t>
            </a:r>
          </a:p>
          <a:p>
            <a:endParaRPr lang="en-US" sz="2400" dirty="0"/>
          </a:p>
          <a:p>
            <a:r>
              <a:rPr lang="en-US" sz="2400" dirty="0" smtClean="0"/>
              <a:t>Transitions to the next area will be announced via the public address system.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36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AMT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" y="219376"/>
            <a:ext cx="4572000" cy="1097278"/>
          </a:xfrm>
          <a:prstGeom prst="rect">
            <a:avLst/>
          </a:prstGeom>
        </p:spPr>
      </p:pic>
      <p:pic>
        <p:nvPicPr>
          <p:cNvPr id="5" name="Picture 4" descr="BV-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72" y="5379100"/>
            <a:ext cx="5449570" cy="14979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38748" y="437783"/>
            <a:ext cx="3690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ADVANCED MFG CENTER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4559" y="1656080"/>
            <a:ext cx="730503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Tour of the Advanced Manufacturing Center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A pair of freshmen AMT students will conduct the </a:t>
            </a:r>
            <a:r>
              <a:rPr lang="en-US" sz="2400" dirty="0" smtClean="0"/>
              <a:t>tours groups.</a:t>
            </a:r>
          </a:p>
          <a:p>
            <a:endParaRPr lang="en-US" sz="2400" dirty="0" smtClean="0"/>
          </a:p>
          <a:p>
            <a:r>
              <a:rPr lang="en-US" sz="2400" dirty="0" smtClean="0"/>
              <a:t>The sophomore students will present each area</a:t>
            </a:r>
            <a:r>
              <a:rPr lang="en-US" sz="2400" dirty="0" smtClean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7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AMT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" y="219376"/>
            <a:ext cx="4572000" cy="1097278"/>
          </a:xfrm>
          <a:prstGeom prst="rect">
            <a:avLst/>
          </a:prstGeom>
        </p:spPr>
      </p:pic>
      <p:pic>
        <p:nvPicPr>
          <p:cNvPr id="5" name="Picture 4" descr="BV-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72" y="5379100"/>
            <a:ext cx="5449570" cy="14979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8748" y="437783"/>
            <a:ext cx="3690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ADVANCED MFG CENTER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35061"/>
            <a:ext cx="9144000" cy="3969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30624" y="2834640"/>
            <a:ext cx="207264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1872" y="2193071"/>
            <a:ext cx="207264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3184" y="2187991"/>
            <a:ext cx="207264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2680751"/>
            <a:ext cx="207264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7520" y="3469923"/>
            <a:ext cx="207264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4125" y="3468434"/>
            <a:ext cx="207264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6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8464" y="4680240"/>
            <a:ext cx="1906016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YOU ARE HERE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95800" y="2423160"/>
            <a:ext cx="497840" cy="5181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41178" y="2346960"/>
            <a:ext cx="293464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39783" y="2346961"/>
            <a:ext cx="1184903" cy="4876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21730" y="3290020"/>
            <a:ext cx="1706880" cy="85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071360" y="3053046"/>
            <a:ext cx="167640" cy="3908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602730" y="3646539"/>
            <a:ext cx="1962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465320" y="3067709"/>
            <a:ext cx="1844040" cy="5546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8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V-T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72" y="5379100"/>
            <a:ext cx="5449570" cy="1497965"/>
          </a:xfrm>
          <a:prstGeom prst="rect">
            <a:avLst/>
          </a:prstGeom>
        </p:spPr>
      </p:pic>
      <p:pic>
        <p:nvPicPr>
          <p:cNvPr id="7" name="Picture 6" descr="Logo_AMT-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" y="219376"/>
            <a:ext cx="4572000" cy="1097278"/>
          </a:xfrm>
          <a:prstGeom prst="rect">
            <a:avLst/>
          </a:prstGeom>
        </p:spPr>
      </p:pic>
      <p:pic>
        <p:nvPicPr>
          <p:cNvPr id="9222" name="Picture 6" descr="http://cloudtalkradio.com/wp-content/uploads/2014/06/Word-Cloud-Lean-Manage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6" y="1519077"/>
            <a:ext cx="809203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38748" y="437783"/>
            <a:ext cx="3690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ADVANCED MFG CENTER</a:t>
            </a:r>
          </a:p>
        </p:txBody>
      </p:sp>
    </p:spTree>
    <p:extLst>
      <p:ext uri="{BB962C8B-B14F-4D97-AF65-F5344CB8AC3E}">
        <p14:creationId xmlns:p14="http://schemas.microsoft.com/office/powerpoint/2010/main" val="126613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130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WVCTCS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Bolyard</dc:creator>
  <cp:lastModifiedBy>Nam</cp:lastModifiedBy>
  <cp:revision>43</cp:revision>
  <dcterms:created xsi:type="dcterms:W3CDTF">2014-03-25T17:17:44Z</dcterms:created>
  <dcterms:modified xsi:type="dcterms:W3CDTF">2015-05-19T15:47:14Z</dcterms:modified>
</cp:coreProperties>
</file>